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handoutMasterIdLst>
    <p:handoutMasterId r:id="rId33"/>
  </p:handoutMasterIdLst>
  <p:sldIdLst>
    <p:sldId id="306" r:id="rId5"/>
    <p:sldId id="307" r:id="rId6"/>
    <p:sldId id="315" r:id="rId7"/>
    <p:sldId id="308" r:id="rId8"/>
    <p:sldId id="309" r:id="rId9"/>
    <p:sldId id="316" r:id="rId10"/>
    <p:sldId id="317" r:id="rId11"/>
    <p:sldId id="318" r:id="rId12"/>
    <p:sldId id="319" r:id="rId13"/>
    <p:sldId id="334" r:id="rId14"/>
    <p:sldId id="336" r:id="rId15"/>
    <p:sldId id="320" r:id="rId16"/>
    <p:sldId id="333" r:id="rId17"/>
    <p:sldId id="303" r:id="rId18"/>
    <p:sldId id="337" r:id="rId19"/>
    <p:sldId id="321" r:id="rId20"/>
    <p:sldId id="322" r:id="rId21"/>
    <p:sldId id="323" r:id="rId22"/>
    <p:sldId id="313" r:id="rId23"/>
    <p:sldId id="324" r:id="rId24"/>
    <p:sldId id="294" r:id="rId25"/>
    <p:sldId id="329" r:id="rId26"/>
    <p:sldId id="326" r:id="rId27"/>
    <p:sldId id="330" r:id="rId28"/>
    <p:sldId id="328" r:id="rId29"/>
    <p:sldId id="338"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55" autoAdjust="0"/>
  </p:normalViewPr>
  <p:slideViewPr>
    <p:cSldViewPr snapToGrid="0">
      <p:cViewPr varScale="1">
        <p:scale>
          <a:sx n="82" d="100"/>
          <a:sy n="82" d="100"/>
        </p:scale>
        <p:origin x="1710" y="90"/>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eg"/></Relationships>
</file>

<file path=ppt/diagrams/_rels/data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 Id="rId4" Type="http://schemas.openxmlformats.org/officeDocument/2006/relationships/image" Target="../media/image2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 Id="rId4"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Observation Phase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b="0" i="0" u="none" dirty="0" err="1"/>
            <a:t>Liatrio</a:t>
          </a:r>
          <a:r>
            <a:rPr lang="en-US" sz="1200" b="0" i="0" u="none" dirty="0"/>
            <a:t> experts will be on location to observe and interact with pre-selected students who will attend the pilot cohort.</a:t>
          </a:r>
          <a:endParaRPr lang="en-US" sz="12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Development Phase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200" b="0" i="0" u="none" dirty="0"/>
            <a:t>A dedicated team of </a:t>
          </a:r>
          <a:r>
            <a:rPr lang="en-US" sz="1200" b="0" i="0" u="none" dirty="0" err="1"/>
            <a:t>Liatrio</a:t>
          </a:r>
          <a:r>
            <a:rPr lang="en-US" sz="1200" b="0" i="0" u="none" dirty="0"/>
            <a:t> experts </a:t>
          </a:r>
          <a:r>
            <a:rPr lang="en-US" sz="1200" b="0" dirty="0"/>
            <a:t>will curate and compile learning materials. This will involve the careful selection of pre-existing content and the creation of new content where necessary.</a:t>
          </a:r>
          <a:endParaRPr lang="en-US" sz="12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Delivery Phase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r>
            <a:rPr lang="en-US" sz="1200" b="0" dirty="0" err="1"/>
            <a:t>Liatrio</a:t>
          </a:r>
          <a:r>
            <a:rPr lang="en-US" sz="1200" b="0" dirty="0"/>
            <a:t> DevOps subject matter experts will facilitate lectures, exercises, and Dojo sessions for hands-on training. </a:t>
          </a:r>
          <a:endParaRPr lang="en-US" sz="12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Reflective Phase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custT="1"/>
      <dgm:spPr/>
      <dgm:t>
        <a:bodyPr/>
        <a:lstStyle/>
        <a:p>
          <a:r>
            <a:rPr lang="en-US" sz="1200" dirty="0"/>
            <a:t>Final look at the program success and areas of opportunity with the </a:t>
          </a:r>
          <a:r>
            <a:rPr lang="en-US" sz="1200" dirty="0" err="1"/>
            <a:t>Liatrio</a:t>
          </a:r>
          <a:r>
            <a:rPr lang="en-US" sz="1200" dirty="0"/>
            <a:t> experts and XYZ stakeholders.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4">
        <dgm:presLayoutVars>
          <dgm:chMax val="0"/>
          <dgm:chPref val="0"/>
        </dgm:presLayoutVars>
      </dgm:prSet>
      <dgm:spPr/>
    </dgm:pt>
    <dgm:pt modelId="{69ED255C-64AC-4764-BC2C-7679ECCC9FE9}" type="pres">
      <dgm:prSet presAssocID="{5EDA317F-AB2E-47DE-BA46-16FA60C3C561}" presName="parTx" presStyleLbl="alignNode1" presStyleIdx="3" presStyleCnt="4">
        <dgm:presLayoutVars>
          <dgm:chMax val="0"/>
          <dgm:chPref val="0"/>
          <dgm:bulletEnabled val="1"/>
        </dgm:presLayoutVars>
      </dgm:prSet>
      <dgm:spPr/>
    </dgm:pt>
    <dgm:pt modelId="{1F1B09A6-DA7E-41D1-B8A6-E3B6E775E5C1}" type="pres">
      <dgm:prSet presAssocID="{5EDA317F-AB2E-47DE-BA46-16FA60C3C561}" presName="desTx" presStyleLbl="revTx" presStyleIdx="3" presStyleCnt="4">
        <dgm:presLayoutVars>
          <dgm:chMax val="0"/>
          <dgm:chPref val="0"/>
          <dgm:bulletEnabled val="1"/>
        </dgm:presLayoutVars>
      </dgm:prSet>
      <dgm:spPr/>
    </dgm:pt>
    <dgm:pt modelId="{89DACDC6-8676-47A4-A430-164754F46172}" type="pres">
      <dgm:prSet presAssocID="{5EDA317F-AB2E-47DE-BA46-16FA60C3C561}"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8B22E-C4A9-482F-A337-58273804D67D}" type="doc">
      <dgm:prSet loTypeId="urn:microsoft.com/office/officeart/2005/8/layout/hList7" loCatId="list" qsTypeId="urn:microsoft.com/office/officeart/2005/8/quickstyle/3d4" qsCatId="3D" csTypeId="urn:microsoft.com/office/officeart/2005/8/colors/accent2_2" csCatId="accent2" phldr="1"/>
      <dgm:spPr/>
      <dgm:t>
        <a:bodyPr/>
        <a:lstStyle/>
        <a:p>
          <a:endParaRPr lang="en-US"/>
        </a:p>
      </dgm:t>
    </dgm:pt>
    <dgm:pt modelId="{083E6102-F4A9-4C81-BA0E-D8313FAEE5A0}">
      <dgm:prSet phldrT="[Text]"/>
      <dgm:spPr/>
      <dgm:t>
        <a:bodyPr/>
        <a:lstStyle/>
        <a:p>
          <a:r>
            <a:rPr lang="en-US" sz="1200" dirty="0"/>
            <a:t>Week 1</a:t>
          </a:r>
        </a:p>
      </dgm:t>
    </dgm:pt>
    <dgm:pt modelId="{E49D979C-08AA-4906-8A92-8570D6E2A24F}" type="parTrans" cxnId="{CA7AA15F-EAD1-473C-B1A1-CBC3A8570CDC}">
      <dgm:prSet/>
      <dgm:spPr/>
      <dgm:t>
        <a:bodyPr/>
        <a:lstStyle/>
        <a:p>
          <a:endParaRPr lang="en-US"/>
        </a:p>
      </dgm:t>
    </dgm:pt>
    <dgm:pt modelId="{7B2350DF-9488-4866-BE6B-67F81700233B}" type="sibTrans" cxnId="{CA7AA15F-EAD1-473C-B1A1-CBC3A8570CDC}">
      <dgm:prSet/>
      <dgm:spPr/>
      <dgm:t>
        <a:bodyPr/>
        <a:lstStyle/>
        <a:p>
          <a:endParaRPr lang="en-US"/>
        </a:p>
      </dgm:t>
    </dgm:pt>
    <dgm:pt modelId="{8F3BDBDD-5085-4A5C-9DE9-2C481FA355D4}">
      <dgm:prSet phldrT="[Text]" custT="1"/>
      <dgm:spPr/>
      <dgm:t>
        <a:bodyPr/>
        <a:lstStyle/>
        <a:p>
          <a:r>
            <a:rPr lang="en-US" sz="1200" dirty="0"/>
            <a:t>DevOps Intro</a:t>
          </a:r>
        </a:p>
      </dgm:t>
    </dgm:pt>
    <dgm:pt modelId="{BE40EC45-1ECC-4229-815D-50C49390F70F}" type="parTrans" cxnId="{D90E1B07-2AF4-40E8-8358-92FA98E71002}">
      <dgm:prSet/>
      <dgm:spPr/>
      <dgm:t>
        <a:bodyPr/>
        <a:lstStyle/>
        <a:p>
          <a:endParaRPr lang="en-US"/>
        </a:p>
      </dgm:t>
    </dgm:pt>
    <dgm:pt modelId="{4D70D61C-8726-4AF9-9970-917F4290D06A}" type="sibTrans" cxnId="{D90E1B07-2AF4-40E8-8358-92FA98E71002}">
      <dgm:prSet/>
      <dgm:spPr/>
      <dgm:t>
        <a:bodyPr/>
        <a:lstStyle/>
        <a:p>
          <a:endParaRPr lang="en-US"/>
        </a:p>
      </dgm:t>
    </dgm:pt>
    <dgm:pt modelId="{F6D65285-FC00-44E6-A658-8E80AF2E8EF8}">
      <dgm:prSet phldrT="[Text]" custT="1"/>
      <dgm:spPr/>
      <dgm:t>
        <a:bodyPr/>
        <a:lstStyle/>
        <a:p>
          <a:r>
            <a:rPr lang="en-US" sz="1200" dirty="0"/>
            <a:t>CI/CD</a:t>
          </a:r>
        </a:p>
      </dgm:t>
    </dgm:pt>
    <dgm:pt modelId="{B4DBD6DF-C736-44BC-BB8D-71B5483EE55B}" type="parTrans" cxnId="{50E99D8D-EDC1-45C7-BDAB-4CBB258E924C}">
      <dgm:prSet/>
      <dgm:spPr/>
      <dgm:t>
        <a:bodyPr/>
        <a:lstStyle/>
        <a:p>
          <a:endParaRPr lang="en-US"/>
        </a:p>
      </dgm:t>
    </dgm:pt>
    <dgm:pt modelId="{81AC4DB9-735F-4441-B1AC-3EC391649484}" type="sibTrans" cxnId="{50E99D8D-EDC1-45C7-BDAB-4CBB258E924C}">
      <dgm:prSet/>
      <dgm:spPr/>
      <dgm:t>
        <a:bodyPr/>
        <a:lstStyle/>
        <a:p>
          <a:endParaRPr lang="en-US"/>
        </a:p>
      </dgm:t>
    </dgm:pt>
    <dgm:pt modelId="{94B55AA2-0CE6-48C0-9680-C82CB27D882E}">
      <dgm:prSet phldrT="[Text]"/>
      <dgm:spPr/>
      <dgm:t>
        <a:bodyPr/>
        <a:lstStyle/>
        <a:p>
          <a:r>
            <a:rPr lang="en-US" sz="1200" dirty="0"/>
            <a:t>Week 2</a:t>
          </a:r>
        </a:p>
      </dgm:t>
    </dgm:pt>
    <dgm:pt modelId="{CA1F9BF6-3EE0-4761-8BF7-9AE4FAF69F34}" type="parTrans" cxnId="{47D8DAD3-E85D-4C23-9DCE-91CE1CDF2BC2}">
      <dgm:prSet/>
      <dgm:spPr/>
      <dgm:t>
        <a:bodyPr/>
        <a:lstStyle/>
        <a:p>
          <a:endParaRPr lang="en-US"/>
        </a:p>
      </dgm:t>
    </dgm:pt>
    <dgm:pt modelId="{3763A612-7499-4045-92F9-9F85D7706002}" type="sibTrans" cxnId="{47D8DAD3-E85D-4C23-9DCE-91CE1CDF2BC2}">
      <dgm:prSet/>
      <dgm:spPr/>
      <dgm:t>
        <a:bodyPr/>
        <a:lstStyle/>
        <a:p>
          <a:endParaRPr lang="en-US"/>
        </a:p>
      </dgm:t>
    </dgm:pt>
    <dgm:pt modelId="{B63EDFC4-237D-4362-B50E-F8AA697537C2}">
      <dgm:prSet phldrT="[Text]" custT="1"/>
      <dgm:spPr/>
      <dgm:t>
        <a:bodyPr/>
        <a:lstStyle/>
        <a:p>
          <a:r>
            <a:rPr lang="en-US" sz="1200" dirty="0"/>
            <a:t>Kubernetes Cont.</a:t>
          </a:r>
        </a:p>
      </dgm:t>
    </dgm:pt>
    <dgm:pt modelId="{6F895EC3-F21C-4704-B53E-A44ED7D90EAB}" type="parTrans" cxnId="{65290333-271D-4425-9998-F61CA3C92ECA}">
      <dgm:prSet/>
      <dgm:spPr/>
      <dgm:t>
        <a:bodyPr/>
        <a:lstStyle/>
        <a:p>
          <a:endParaRPr lang="en-US"/>
        </a:p>
      </dgm:t>
    </dgm:pt>
    <dgm:pt modelId="{BF41A6C8-85DD-4E6B-982D-A0D1670F0070}" type="sibTrans" cxnId="{65290333-271D-4425-9998-F61CA3C92ECA}">
      <dgm:prSet/>
      <dgm:spPr/>
      <dgm:t>
        <a:bodyPr/>
        <a:lstStyle/>
        <a:p>
          <a:endParaRPr lang="en-US"/>
        </a:p>
      </dgm:t>
    </dgm:pt>
    <dgm:pt modelId="{18EC9087-B083-41D9-9CAC-459110BE660B}">
      <dgm:prSet phldrT="[Text]"/>
      <dgm:spPr/>
      <dgm:t>
        <a:bodyPr/>
        <a:lstStyle/>
        <a:p>
          <a:r>
            <a:rPr lang="en-US" sz="1200" dirty="0"/>
            <a:t>Week 3</a:t>
          </a:r>
        </a:p>
      </dgm:t>
    </dgm:pt>
    <dgm:pt modelId="{8A0DDD5D-EEA2-4E9E-8B4A-B6C38E98D2C4}" type="parTrans" cxnId="{7BEF7647-1E8B-4C02-848E-C6818048A17E}">
      <dgm:prSet/>
      <dgm:spPr/>
      <dgm:t>
        <a:bodyPr/>
        <a:lstStyle/>
        <a:p>
          <a:endParaRPr lang="en-US"/>
        </a:p>
      </dgm:t>
    </dgm:pt>
    <dgm:pt modelId="{1DFDC515-BDAD-4DCA-8E8A-314D94566846}" type="sibTrans" cxnId="{7BEF7647-1E8B-4C02-848E-C6818048A17E}">
      <dgm:prSet/>
      <dgm:spPr/>
      <dgm:t>
        <a:bodyPr/>
        <a:lstStyle/>
        <a:p>
          <a:endParaRPr lang="en-US"/>
        </a:p>
      </dgm:t>
    </dgm:pt>
    <dgm:pt modelId="{FBEEAC4F-2D87-41DE-BE27-A30891BB2515}">
      <dgm:prSet phldrT="[Text]" custT="1"/>
      <dgm:spPr/>
      <dgm:t>
        <a:bodyPr/>
        <a:lstStyle/>
        <a:p>
          <a:r>
            <a:rPr lang="en-US" sz="1200" dirty="0"/>
            <a:t>AWS EKS</a:t>
          </a:r>
        </a:p>
      </dgm:t>
    </dgm:pt>
    <dgm:pt modelId="{3708FA78-B5B5-4A4A-8724-CC1E2B73FC8D}" type="parTrans" cxnId="{2AC8D16F-787D-4146-B43C-F866FA3D771D}">
      <dgm:prSet/>
      <dgm:spPr/>
      <dgm:t>
        <a:bodyPr/>
        <a:lstStyle/>
        <a:p>
          <a:endParaRPr lang="en-US"/>
        </a:p>
      </dgm:t>
    </dgm:pt>
    <dgm:pt modelId="{2F823691-3DBB-49A4-A503-82F7DCF7FBC2}" type="sibTrans" cxnId="{2AC8D16F-787D-4146-B43C-F866FA3D771D}">
      <dgm:prSet/>
      <dgm:spPr/>
      <dgm:t>
        <a:bodyPr/>
        <a:lstStyle/>
        <a:p>
          <a:endParaRPr lang="en-US"/>
        </a:p>
      </dgm:t>
    </dgm:pt>
    <dgm:pt modelId="{768F47B9-9252-412E-BAD2-111A64ABCCDA}">
      <dgm:prSet phldrT="[Text]"/>
      <dgm:spPr/>
      <dgm:t>
        <a:bodyPr/>
        <a:lstStyle/>
        <a:p>
          <a:r>
            <a:rPr lang="en-US" sz="1200" dirty="0"/>
            <a:t>Week 4</a:t>
          </a:r>
        </a:p>
      </dgm:t>
    </dgm:pt>
    <dgm:pt modelId="{7EF3CB17-03AF-4CC6-869C-469575325A32}" type="parTrans" cxnId="{9BCD1AA5-F551-4B27-B2E6-200B61A28EEB}">
      <dgm:prSet/>
      <dgm:spPr/>
      <dgm:t>
        <a:bodyPr/>
        <a:lstStyle/>
        <a:p>
          <a:endParaRPr lang="en-US"/>
        </a:p>
      </dgm:t>
    </dgm:pt>
    <dgm:pt modelId="{E50237DF-71FE-4287-BACA-B1B66655B3A3}" type="sibTrans" cxnId="{9BCD1AA5-F551-4B27-B2E6-200B61A28EEB}">
      <dgm:prSet/>
      <dgm:spPr/>
      <dgm:t>
        <a:bodyPr/>
        <a:lstStyle/>
        <a:p>
          <a:endParaRPr lang="en-US"/>
        </a:p>
      </dgm:t>
    </dgm:pt>
    <dgm:pt modelId="{E25EEBB4-AB55-486F-942C-B8517273500B}">
      <dgm:prSet phldrT="[Text]" custT="1"/>
      <dgm:spPr/>
      <dgm:t>
        <a:bodyPr/>
        <a:lstStyle/>
        <a:p>
          <a:r>
            <a:rPr lang="en-US" sz="1200" dirty="0"/>
            <a:t>AWS </a:t>
          </a:r>
          <a:r>
            <a:rPr lang="en-US" sz="1200" dirty="0" err="1"/>
            <a:t>CodePipeline</a:t>
          </a:r>
          <a:endParaRPr lang="en-US" sz="1200" dirty="0"/>
        </a:p>
      </dgm:t>
    </dgm:pt>
    <dgm:pt modelId="{876E47BF-3151-4D85-8D91-723861AA58AF}" type="parTrans" cxnId="{278BA4A8-1BE2-4FFB-BB1E-1ADB3185F22E}">
      <dgm:prSet/>
      <dgm:spPr/>
      <dgm:t>
        <a:bodyPr/>
        <a:lstStyle/>
        <a:p>
          <a:endParaRPr lang="en-US"/>
        </a:p>
      </dgm:t>
    </dgm:pt>
    <dgm:pt modelId="{245C5C59-2EBF-4787-B78D-4BD8B86050BD}" type="sibTrans" cxnId="{278BA4A8-1BE2-4FFB-BB1E-1ADB3185F22E}">
      <dgm:prSet/>
      <dgm:spPr/>
      <dgm:t>
        <a:bodyPr/>
        <a:lstStyle/>
        <a:p>
          <a:endParaRPr lang="en-US"/>
        </a:p>
      </dgm:t>
    </dgm:pt>
    <dgm:pt modelId="{DF80E162-BDF5-4249-87E0-86D5A7D970EF}">
      <dgm:prSet phldrT="[Text]"/>
      <dgm:spPr/>
      <dgm:t>
        <a:bodyPr/>
        <a:lstStyle/>
        <a:p>
          <a:r>
            <a:rPr lang="en-US" sz="1200" dirty="0"/>
            <a:t>Week 5</a:t>
          </a:r>
        </a:p>
      </dgm:t>
    </dgm:pt>
    <dgm:pt modelId="{EACA5D73-D031-45B3-95EF-F7349CBA9AD4}" type="parTrans" cxnId="{DF18EC2E-9463-4443-93E7-629503F2D5E6}">
      <dgm:prSet/>
      <dgm:spPr/>
      <dgm:t>
        <a:bodyPr/>
        <a:lstStyle/>
        <a:p>
          <a:endParaRPr lang="en-US"/>
        </a:p>
      </dgm:t>
    </dgm:pt>
    <dgm:pt modelId="{4665FAC4-8AFC-46CA-945A-85AF8DE8EB10}" type="sibTrans" cxnId="{DF18EC2E-9463-4443-93E7-629503F2D5E6}">
      <dgm:prSet/>
      <dgm:spPr/>
      <dgm:t>
        <a:bodyPr/>
        <a:lstStyle/>
        <a:p>
          <a:endParaRPr lang="en-US"/>
        </a:p>
      </dgm:t>
    </dgm:pt>
    <dgm:pt modelId="{D174B1CD-16CC-4903-933D-2C979E029BAD}">
      <dgm:prSet phldrT="[Text]"/>
      <dgm:spPr/>
      <dgm:t>
        <a:bodyPr/>
        <a:lstStyle/>
        <a:p>
          <a:r>
            <a:rPr lang="en-US" sz="1200" dirty="0"/>
            <a:t>Week 6</a:t>
          </a:r>
        </a:p>
      </dgm:t>
    </dgm:pt>
    <dgm:pt modelId="{2D7826BA-B9A9-45C8-8D64-33778AFAD1C5}" type="parTrans" cxnId="{423BCA5C-DF22-4271-B3E4-F58921A68273}">
      <dgm:prSet/>
      <dgm:spPr/>
      <dgm:t>
        <a:bodyPr/>
        <a:lstStyle/>
        <a:p>
          <a:endParaRPr lang="en-US"/>
        </a:p>
      </dgm:t>
    </dgm:pt>
    <dgm:pt modelId="{D71DB752-6921-4CAF-89A9-6A1105C28770}" type="sibTrans" cxnId="{423BCA5C-DF22-4271-B3E4-F58921A68273}">
      <dgm:prSet/>
      <dgm:spPr/>
      <dgm:t>
        <a:bodyPr/>
        <a:lstStyle/>
        <a:p>
          <a:endParaRPr lang="en-US"/>
        </a:p>
      </dgm:t>
    </dgm:pt>
    <dgm:pt modelId="{0391A0FF-77E9-4693-B3E3-7D994DDC7FA2}">
      <dgm:prSet phldrT="[Text]" custT="1"/>
      <dgm:spPr/>
      <dgm:t>
        <a:bodyPr/>
        <a:lstStyle/>
        <a:p>
          <a:r>
            <a:rPr lang="en-US" sz="1200" dirty="0"/>
            <a:t>Docker</a:t>
          </a:r>
        </a:p>
      </dgm:t>
    </dgm:pt>
    <dgm:pt modelId="{CD121530-1769-4B55-9EB2-659A5FF3A931}" type="parTrans" cxnId="{222F916A-75BD-4B13-A5EC-88AE295900D4}">
      <dgm:prSet/>
      <dgm:spPr/>
      <dgm:t>
        <a:bodyPr/>
        <a:lstStyle/>
        <a:p>
          <a:endParaRPr lang="en-US"/>
        </a:p>
      </dgm:t>
    </dgm:pt>
    <dgm:pt modelId="{08FB1E10-EE5B-4DB8-A711-40B7B3505124}" type="sibTrans" cxnId="{222F916A-75BD-4B13-A5EC-88AE295900D4}">
      <dgm:prSet/>
      <dgm:spPr/>
      <dgm:t>
        <a:bodyPr/>
        <a:lstStyle/>
        <a:p>
          <a:endParaRPr lang="en-US"/>
        </a:p>
      </dgm:t>
    </dgm:pt>
    <dgm:pt modelId="{8E91B667-46A6-4FD2-962A-A7708B9A1736}">
      <dgm:prSet phldrT="[Text]" custT="1"/>
      <dgm:spPr/>
      <dgm:t>
        <a:bodyPr/>
        <a:lstStyle/>
        <a:p>
          <a:r>
            <a:rPr lang="en-US" sz="1200" dirty="0"/>
            <a:t>Kubernetes</a:t>
          </a:r>
        </a:p>
      </dgm:t>
    </dgm:pt>
    <dgm:pt modelId="{ABC71579-CCD1-4B98-8B60-D4F186E9B96A}" type="parTrans" cxnId="{18E55DF2-3D45-4FEC-A70C-10125826595D}">
      <dgm:prSet/>
      <dgm:spPr/>
      <dgm:t>
        <a:bodyPr/>
        <a:lstStyle/>
        <a:p>
          <a:endParaRPr lang="en-US"/>
        </a:p>
      </dgm:t>
    </dgm:pt>
    <dgm:pt modelId="{61D15F14-191D-4D62-8DD0-7339A00FB064}" type="sibTrans" cxnId="{18E55DF2-3D45-4FEC-A70C-10125826595D}">
      <dgm:prSet/>
      <dgm:spPr/>
      <dgm:t>
        <a:bodyPr/>
        <a:lstStyle/>
        <a:p>
          <a:endParaRPr lang="en-US"/>
        </a:p>
      </dgm:t>
    </dgm:pt>
    <dgm:pt modelId="{8755F5EE-5335-4E44-A16E-86E04BB2F127}">
      <dgm:prSet phldrT="[Text]" custT="1"/>
      <dgm:spPr/>
      <dgm:t>
        <a:bodyPr/>
        <a:lstStyle/>
        <a:p>
          <a:r>
            <a:rPr lang="en-US" sz="1200" dirty="0"/>
            <a:t>AWS Core Services</a:t>
          </a:r>
        </a:p>
      </dgm:t>
    </dgm:pt>
    <dgm:pt modelId="{F48CE141-131A-4B05-919B-0C2D6044760B}" type="parTrans" cxnId="{4CBF2584-6200-40D4-9354-37BC26E51AAA}">
      <dgm:prSet/>
      <dgm:spPr/>
      <dgm:t>
        <a:bodyPr/>
        <a:lstStyle/>
        <a:p>
          <a:endParaRPr lang="en-US"/>
        </a:p>
      </dgm:t>
    </dgm:pt>
    <dgm:pt modelId="{04292A35-EF73-42BC-AA4B-CF75B406DF17}" type="sibTrans" cxnId="{4CBF2584-6200-40D4-9354-37BC26E51AAA}">
      <dgm:prSet/>
      <dgm:spPr/>
      <dgm:t>
        <a:bodyPr/>
        <a:lstStyle/>
        <a:p>
          <a:endParaRPr lang="en-US"/>
        </a:p>
      </dgm:t>
    </dgm:pt>
    <dgm:pt modelId="{3C1772FE-F9FB-414C-A813-E6AA7AA6E681}">
      <dgm:prSet phldrT="[Text]" custT="1"/>
      <dgm:spPr/>
      <dgm:t>
        <a:bodyPr/>
        <a:lstStyle/>
        <a:p>
          <a:r>
            <a:rPr lang="en-US" sz="1200" dirty="0"/>
            <a:t>AWS ECR</a:t>
          </a:r>
        </a:p>
      </dgm:t>
    </dgm:pt>
    <dgm:pt modelId="{AF42A5B0-9C78-4141-8513-86A83D52F98A}" type="parTrans" cxnId="{974A6BEF-6F40-4027-8E05-8C96B20B4613}">
      <dgm:prSet/>
      <dgm:spPr/>
      <dgm:t>
        <a:bodyPr/>
        <a:lstStyle/>
        <a:p>
          <a:endParaRPr lang="en-US"/>
        </a:p>
      </dgm:t>
    </dgm:pt>
    <dgm:pt modelId="{5879EBA7-A17F-4772-8A51-413F6C43D40B}" type="sibTrans" cxnId="{974A6BEF-6F40-4027-8E05-8C96B20B4613}">
      <dgm:prSet/>
      <dgm:spPr/>
      <dgm:t>
        <a:bodyPr/>
        <a:lstStyle/>
        <a:p>
          <a:endParaRPr lang="en-US"/>
        </a:p>
      </dgm:t>
    </dgm:pt>
    <dgm:pt modelId="{86308592-9D00-4CC8-A267-2EC85FCAF492}">
      <dgm:prSet phldrT="[Text]" custT="1"/>
      <dgm:spPr/>
      <dgm:t>
        <a:bodyPr/>
        <a:lstStyle/>
        <a:p>
          <a:r>
            <a:rPr lang="en-US" sz="1200" dirty="0"/>
            <a:t>AWS </a:t>
          </a:r>
          <a:r>
            <a:rPr lang="en-US" sz="1200" dirty="0" err="1"/>
            <a:t>CodeCommit</a:t>
          </a:r>
          <a:endParaRPr lang="en-US" sz="1200" dirty="0"/>
        </a:p>
      </dgm:t>
    </dgm:pt>
    <dgm:pt modelId="{8B26F8A8-0F4E-4342-8A45-B4DBD1D76DF5}" type="parTrans" cxnId="{71268B6A-C56B-4C7D-BBCE-7594A5B6A9B1}">
      <dgm:prSet/>
      <dgm:spPr/>
      <dgm:t>
        <a:bodyPr/>
        <a:lstStyle/>
        <a:p>
          <a:endParaRPr lang="en-US"/>
        </a:p>
      </dgm:t>
    </dgm:pt>
    <dgm:pt modelId="{3CB66E35-DA19-4C24-B988-217029FD63A1}" type="sibTrans" cxnId="{71268B6A-C56B-4C7D-BBCE-7594A5B6A9B1}">
      <dgm:prSet/>
      <dgm:spPr/>
      <dgm:t>
        <a:bodyPr/>
        <a:lstStyle/>
        <a:p>
          <a:endParaRPr lang="en-US"/>
        </a:p>
      </dgm:t>
    </dgm:pt>
    <dgm:pt modelId="{DD22185A-3E07-4C1F-AB71-E568DDA3BDEF}">
      <dgm:prSet phldrT="[Text]" custT="1"/>
      <dgm:spPr/>
      <dgm:t>
        <a:bodyPr/>
        <a:lstStyle/>
        <a:p>
          <a:r>
            <a:rPr lang="en-US" sz="1200" dirty="0"/>
            <a:t>AWS </a:t>
          </a:r>
          <a:r>
            <a:rPr lang="en-US" sz="1200" dirty="0" err="1"/>
            <a:t>CodeBuild</a:t>
          </a:r>
          <a:endParaRPr lang="en-US" sz="1200" dirty="0"/>
        </a:p>
      </dgm:t>
    </dgm:pt>
    <dgm:pt modelId="{89F2A1E5-648B-4ACA-BD3B-F644D564A57D}" type="parTrans" cxnId="{D0AB8AAA-79A8-4BF5-AEC6-E67933E29E32}">
      <dgm:prSet/>
      <dgm:spPr/>
      <dgm:t>
        <a:bodyPr/>
        <a:lstStyle/>
        <a:p>
          <a:endParaRPr lang="en-US"/>
        </a:p>
      </dgm:t>
    </dgm:pt>
    <dgm:pt modelId="{72D58E51-3781-45CB-9AB3-DC833CF199CA}" type="sibTrans" cxnId="{D0AB8AAA-79A8-4BF5-AEC6-E67933E29E32}">
      <dgm:prSet/>
      <dgm:spPr/>
      <dgm:t>
        <a:bodyPr/>
        <a:lstStyle/>
        <a:p>
          <a:endParaRPr lang="en-US"/>
        </a:p>
      </dgm:t>
    </dgm:pt>
    <dgm:pt modelId="{59707029-966E-488E-A0EE-69FDB6666C06}">
      <dgm:prSet phldrT="[Text]" custT="1"/>
      <dgm:spPr/>
      <dgm:t>
        <a:bodyPr/>
        <a:lstStyle/>
        <a:p>
          <a:r>
            <a:rPr lang="en-US" sz="1200" dirty="0"/>
            <a:t>AWS </a:t>
          </a:r>
          <a:r>
            <a:rPr lang="en-US" sz="1200" dirty="0" err="1"/>
            <a:t>CodeDeploy</a:t>
          </a:r>
          <a:endParaRPr lang="en-US" sz="1200" dirty="0"/>
        </a:p>
      </dgm:t>
    </dgm:pt>
    <dgm:pt modelId="{B6F258EF-3D52-4C84-9C20-61EC41B2335A}" type="parTrans" cxnId="{46CD566B-4CB4-4F80-8736-B0762A00AD36}">
      <dgm:prSet/>
      <dgm:spPr/>
      <dgm:t>
        <a:bodyPr/>
        <a:lstStyle/>
        <a:p>
          <a:endParaRPr lang="en-US"/>
        </a:p>
      </dgm:t>
    </dgm:pt>
    <dgm:pt modelId="{4D289640-A42F-441C-9CF2-2DB25B482CEA}" type="sibTrans" cxnId="{46CD566B-4CB4-4F80-8736-B0762A00AD36}">
      <dgm:prSet/>
      <dgm:spPr/>
      <dgm:t>
        <a:bodyPr/>
        <a:lstStyle/>
        <a:p>
          <a:endParaRPr lang="en-US"/>
        </a:p>
      </dgm:t>
    </dgm:pt>
    <dgm:pt modelId="{49933259-32C0-4183-AE7C-A4F68CB3308A}">
      <dgm:prSet phldrT="[Text]" custT="1"/>
      <dgm:spPr/>
      <dgm:t>
        <a:bodyPr/>
        <a:lstStyle/>
        <a:p>
          <a:r>
            <a:rPr lang="en-US" sz="1200" dirty="0"/>
            <a:t>AWS CloudFormation</a:t>
          </a:r>
        </a:p>
      </dgm:t>
    </dgm:pt>
    <dgm:pt modelId="{E6DF3DAA-6D33-4215-9D32-3EBFFAAED31A}" type="parTrans" cxnId="{641C23E9-8DD3-45F8-A8DC-C51A31D27848}">
      <dgm:prSet/>
      <dgm:spPr/>
      <dgm:t>
        <a:bodyPr/>
        <a:lstStyle/>
        <a:p>
          <a:endParaRPr lang="en-US"/>
        </a:p>
      </dgm:t>
    </dgm:pt>
    <dgm:pt modelId="{C61CF8B3-A612-4141-9774-F3CFC00F5CB1}" type="sibTrans" cxnId="{641C23E9-8DD3-45F8-A8DC-C51A31D27848}">
      <dgm:prSet/>
      <dgm:spPr/>
      <dgm:t>
        <a:bodyPr/>
        <a:lstStyle/>
        <a:p>
          <a:endParaRPr lang="en-US"/>
        </a:p>
      </dgm:t>
    </dgm:pt>
    <dgm:pt modelId="{D1ECF03D-3966-45EE-AD95-3F3FBED2A056}">
      <dgm:prSet phldrT="[Text]" custT="1"/>
      <dgm:spPr/>
      <dgm:t>
        <a:bodyPr/>
        <a:lstStyle/>
        <a:p>
          <a:r>
            <a:rPr lang="en-US" sz="1200" dirty="0"/>
            <a:t>AWS CloudWatch</a:t>
          </a:r>
        </a:p>
      </dgm:t>
    </dgm:pt>
    <dgm:pt modelId="{4671B6E4-9CAC-437F-8E68-B93F6B7AE2A9}" type="parTrans" cxnId="{592406BC-3AA5-4CA3-86F7-1F0CBA94E73D}">
      <dgm:prSet/>
      <dgm:spPr/>
      <dgm:t>
        <a:bodyPr/>
        <a:lstStyle/>
        <a:p>
          <a:endParaRPr lang="en-US"/>
        </a:p>
      </dgm:t>
    </dgm:pt>
    <dgm:pt modelId="{7EA7D050-BD74-4DA5-9F96-E648E67455F8}" type="sibTrans" cxnId="{592406BC-3AA5-4CA3-86F7-1F0CBA94E73D}">
      <dgm:prSet/>
      <dgm:spPr/>
      <dgm:t>
        <a:bodyPr/>
        <a:lstStyle/>
        <a:p>
          <a:endParaRPr lang="en-US"/>
        </a:p>
      </dgm:t>
    </dgm:pt>
    <dgm:pt modelId="{A5990271-5B49-4938-B49E-69E238633A9B}">
      <dgm:prSet phldrT="[Text]" custT="1"/>
      <dgm:spPr/>
      <dgm:t>
        <a:bodyPr/>
        <a:lstStyle/>
        <a:p>
          <a:r>
            <a:rPr lang="en-US" sz="1200" dirty="0"/>
            <a:t>AWS X-Ray</a:t>
          </a:r>
        </a:p>
      </dgm:t>
    </dgm:pt>
    <dgm:pt modelId="{3F6DA4B7-DBC3-4870-8624-CC51CE452032}" type="parTrans" cxnId="{F93FB355-A75E-485C-8E2D-C1BCF8E1EE29}">
      <dgm:prSet/>
      <dgm:spPr/>
      <dgm:t>
        <a:bodyPr/>
        <a:lstStyle/>
        <a:p>
          <a:endParaRPr lang="en-US"/>
        </a:p>
      </dgm:t>
    </dgm:pt>
    <dgm:pt modelId="{4E4465C3-B9F1-43BA-B600-320B26C6364F}" type="sibTrans" cxnId="{F93FB355-A75E-485C-8E2D-C1BCF8E1EE29}">
      <dgm:prSet/>
      <dgm:spPr/>
      <dgm:t>
        <a:bodyPr/>
        <a:lstStyle/>
        <a:p>
          <a:endParaRPr lang="en-US"/>
        </a:p>
      </dgm:t>
    </dgm:pt>
    <dgm:pt modelId="{0E4BAD09-B6E4-4411-AB12-40B7CC3C817D}">
      <dgm:prSet phldrT="[Text]" custT="1"/>
      <dgm:spPr/>
      <dgm:t>
        <a:bodyPr/>
        <a:lstStyle/>
        <a:p>
          <a:r>
            <a:rPr lang="en-US" sz="1200" dirty="0"/>
            <a:t>TDD</a:t>
          </a:r>
        </a:p>
      </dgm:t>
    </dgm:pt>
    <dgm:pt modelId="{D1DB8079-29FE-4EE3-BD07-6DA24A4EBCF0}" type="parTrans" cxnId="{4A7FF1BB-E54A-42D0-9C32-9C07F18BA3AC}">
      <dgm:prSet/>
      <dgm:spPr/>
      <dgm:t>
        <a:bodyPr/>
        <a:lstStyle/>
        <a:p>
          <a:endParaRPr lang="en-US"/>
        </a:p>
      </dgm:t>
    </dgm:pt>
    <dgm:pt modelId="{85ED8EB9-C989-4C4D-A763-3799FF0A7C4E}" type="sibTrans" cxnId="{4A7FF1BB-E54A-42D0-9C32-9C07F18BA3AC}">
      <dgm:prSet/>
      <dgm:spPr/>
      <dgm:t>
        <a:bodyPr/>
        <a:lstStyle/>
        <a:p>
          <a:endParaRPr lang="en-US"/>
        </a:p>
      </dgm:t>
    </dgm:pt>
    <dgm:pt modelId="{DD7931DD-CCE2-48B1-892F-A4D51DDA9C5D}">
      <dgm:prSet phldrT="[Text]" custT="1"/>
      <dgm:spPr/>
      <dgm:t>
        <a:bodyPr/>
        <a:lstStyle/>
        <a:p>
          <a:r>
            <a:rPr lang="en-US" sz="1200" dirty="0"/>
            <a:t>ATDD</a:t>
          </a:r>
        </a:p>
      </dgm:t>
    </dgm:pt>
    <dgm:pt modelId="{67C2AF9D-9E34-4923-910C-FBA6FC707FB6}" type="parTrans" cxnId="{1A4F17EC-1A12-41F0-8A72-0960B68479D6}">
      <dgm:prSet/>
      <dgm:spPr/>
      <dgm:t>
        <a:bodyPr/>
        <a:lstStyle/>
        <a:p>
          <a:endParaRPr lang="en-US"/>
        </a:p>
      </dgm:t>
    </dgm:pt>
    <dgm:pt modelId="{E2698E2F-163F-432D-AFED-8A100D445684}" type="sibTrans" cxnId="{1A4F17EC-1A12-41F0-8A72-0960B68479D6}">
      <dgm:prSet/>
      <dgm:spPr/>
      <dgm:t>
        <a:bodyPr/>
        <a:lstStyle/>
        <a:p>
          <a:endParaRPr lang="en-US"/>
        </a:p>
      </dgm:t>
    </dgm:pt>
    <dgm:pt modelId="{C11E9EB8-B6EB-4E70-B5A1-0DC55A504D2E}">
      <dgm:prSet phldrT="[Text]" custT="1"/>
      <dgm:spPr/>
      <dgm:t>
        <a:bodyPr/>
        <a:lstStyle/>
        <a:p>
          <a:r>
            <a:rPr lang="en-US" sz="1200" dirty="0"/>
            <a:t>DORA Metrics</a:t>
          </a:r>
        </a:p>
      </dgm:t>
    </dgm:pt>
    <dgm:pt modelId="{70AB02E6-A1FC-4919-91F1-4635A014FE45}" type="parTrans" cxnId="{6B7A22E3-D11B-45E2-A63F-B9E05EFC9766}">
      <dgm:prSet/>
      <dgm:spPr/>
      <dgm:t>
        <a:bodyPr/>
        <a:lstStyle/>
        <a:p>
          <a:endParaRPr lang="en-US"/>
        </a:p>
      </dgm:t>
    </dgm:pt>
    <dgm:pt modelId="{A3891502-B987-4A84-A4FA-A000A554AEA8}" type="sibTrans" cxnId="{6B7A22E3-D11B-45E2-A63F-B9E05EFC9766}">
      <dgm:prSet/>
      <dgm:spPr/>
      <dgm:t>
        <a:bodyPr/>
        <a:lstStyle/>
        <a:p>
          <a:endParaRPr lang="en-US"/>
        </a:p>
      </dgm:t>
    </dgm:pt>
    <dgm:pt modelId="{B342EE00-CB1C-43FA-9CCF-E2CB60F339A6}">
      <dgm:prSet phldrT="[Text]" custT="1"/>
      <dgm:spPr/>
      <dgm:t>
        <a:bodyPr/>
        <a:lstStyle/>
        <a:p>
          <a:r>
            <a:rPr lang="en-US" sz="1200" dirty="0"/>
            <a:t>Review</a:t>
          </a:r>
        </a:p>
      </dgm:t>
    </dgm:pt>
    <dgm:pt modelId="{094866D2-EE24-45BB-AE5B-2B5378412CEF}" type="parTrans" cxnId="{1222C63F-4ABF-420D-B184-76C135A88BB4}">
      <dgm:prSet/>
      <dgm:spPr/>
      <dgm:t>
        <a:bodyPr/>
        <a:lstStyle/>
        <a:p>
          <a:endParaRPr lang="en-US"/>
        </a:p>
      </dgm:t>
    </dgm:pt>
    <dgm:pt modelId="{625008B6-0689-41F2-BEDA-0766A33C7A92}" type="sibTrans" cxnId="{1222C63F-4ABF-420D-B184-76C135A88BB4}">
      <dgm:prSet/>
      <dgm:spPr/>
      <dgm:t>
        <a:bodyPr/>
        <a:lstStyle/>
        <a:p>
          <a:endParaRPr lang="en-US"/>
        </a:p>
      </dgm:t>
    </dgm:pt>
    <dgm:pt modelId="{49B4D8BC-6900-40EB-8F4A-08313A3A8854}">
      <dgm:prSet phldrT="[Text]" custT="1"/>
      <dgm:spPr/>
      <dgm:t>
        <a:bodyPr/>
        <a:lstStyle/>
        <a:p>
          <a:r>
            <a:rPr lang="en-US" sz="1200" dirty="0"/>
            <a:t>TBD</a:t>
          </a:r>
        </a:p>
      </dgm:t>
    </dgm:pt>
    <dgm:pt modelId="{343FB58F-E5F6-4F3C-BEA3-538E0411BBAC}" type="parTrans" cxnId="{BB07475A-2B5B-4204-A306-A5C8665B4FEA}">
      <dgm:prSet/>
      <dgm:spPr/>
      <dgm:t>
        <a:bodyPr/>
        <a:lstStyle/>
        <a:p>
          <a:endParaRPr lang="en-US"/>
        </a:p>
      </dgm:t>
    </dgm:pt>
    <dgm:pt modelId="{514DDD4D-E861-413F-9108-0537FC922EAB}" type="sibTrans" cxnId="{BB07475A-2B5B-4204-A306-A5C8665B4FEA}">
      <dgm:prSet/>
      <dgm:spPr/>
      <dgm:t>
        <a:bodyPr/>
        <a:lstStyle/>
        <a:p>
          <a:endParaRPr lang="en-US"/>
        </a:p>
      </dgm:t>
    </dgm:pt>
    <dgm:pt modelId="{DD697EA9-F753-4213-8648-CC88997522D8}">
      <dgm:prSet phldrT="[Text]"/>
      <dgm:spPr/>
      <dgm:t>
        <a:bodyPr/>
        <a:lstStyle/>
        <a:p>
          <a:endParaRPr lang="en-US" sz="900" dirty="0"/>
        </a:p>
      </dgm:t>
    </dgm:pt>
    <dgm:pt modelId="{3E32D1DA-8E67-4527-BE34-BB7A31A2CD35}" type="parTrans" cxnId="{DDBE4205-AA29-416F-9B80-AA6FC2A3E9F2}">
      <dgm:prSet/>
      <dgm:spPr/>
      <dgm:t>
        <a:bodyPr/>
        <a:lstStyle/>
        <a:p>
          <a:endParaRPr lang="en-US"/>
        </a:p>
      </dgm:t>
    </dgm:pt>
    <dgm:pt modelId="{47A76015-5FE1-4BD6-B0EC-EA1CDE422767}" type="sibTrans" cxnId="{DDBE4205-AA29-416F-9B80-AA6FC2A3E9F2}">
      <dgm:prSet/>
      <dgm:spPr/>
      <dgm:t>
        <a:bodyPr/>
        <a:lstStyle/>
        <a:p>
          <a:endParaRPr lang="en-US"/>
        </a:p>
      </dgm:t>
    </dgm:pt>
    <dgm:pt modelId="{09AEDA6D-46A9-4004-A8CA-BAE6E4A93F2E}">
      <dgm:prSet phldrT="[Text]"/>
      <dgm:spPr/>
      <dgm:t>
        <a:bodyPr/>
        <a:lstStyle/>
        <a:p>
          <a:endParaRPr lang="en-US" sz="900" dirty="0"/>
        </a:p>
      </dgm:t>
    </dgm:pt>
    <dgm:pt modelId="{AEF0FD92-8318-4AA9-87F2-30DB8A9D08BE}" type="parTrans" cxnId="{DFF2A31B-5F2C-499C-882F-26C9FBD3404A}">
      <dgm:prSet/>
      <dgm:spPr/>
      <dgm:t>
        <a:bodyPr/>
        <a:lstStyle/>
        <a:p>
          <a:endParaRPr lang="en-US"/>
        </a:p>
      </dgm:t>
    </dgm:pt>
    <dgm:pt modelId="{7EE97059-56B9-47B2-AD39-600505564F85}" type="sibTrans" cxnId="{DFF2A31B-5F2C-499C-882F-26C9FBD3404A}">
      <dgm:prSet/>
      <dgm:spPr/>
      <dgm:t>
        <a:bodyPr/>
        <a:lstStyle/>
        <a:p>
          <a:endParaRPr lang="en-US"/>
        </a:p>
      </dgm:t>
    </dgm:pt>
    <dgm:pt modelId="{7FBF3718-D3AE-415B-8008-D1F8E4EDE9B5}">
      <dgm:prSet phldrT="[Text]"/>
      <dgm:spPr/>
      <dgm:t>
        <a:bodyPr/>
        <a:lstStyle/>
        <a:p>
          <a:endParaRPr lang="en-US" sz="900" dirty="0"/>
        </a:p>
      </dgm:t>
    </dgm:pt>
    <dgm:pt modelId="{70FD55DC-56C0-4424-A590-62272B3557B4}" type="parTrans" cxnId="{84E0C219-3947-44C1-8503-1EF7037F2211}">
      <dgm:prSet/>
      <dgm:spPr/>
      <dgm:t>
        <a:bodyPr/>
        <a:lstStyle/>
        <a:p>
          <a:endParaRPr lang="en-US"/>
        </a:p>
      </dgm:t>
    </dgm:pt>
    <dgm:pt modelId="{040E490C-E98D-4780-8204-E63CE173E57F}" type="sibTrans" cxnId="{84E0C219-3947-44C1-8503-1EF7037F2211}">
      <dgm:prSet/>
      <dgm:spPr/>
      <dgm:t>
        <a:bodyPr/>
        <a:lstStyle/>
        <a:p>
          <a:endParaRPr lang="en-US"/>
        </a:p>
      </dgm:t>
    </dgm:pt>
    <dgm:pt modelId="{C9D68809-CD7D-46A5-B813-155C6DC29491}">
      <dgm:prSet phldrT="[Text]"/>
      <dgm:spPr/>
      <dgm:t>
        <a:bodyPr/>
        <a:lstStyle/>
        <a:p>
          <a:endParaRPr lang="en-US" sz="900" dirty="0"/>
        </a:p>
      </dgm:t>
    </dgm:pt>
    <dgm:pt modelId="{055C7CCA-C4DE-402B-ABAE-10F74AD0829D}" type="parTrans" cxnId="{B9ED1E0C-17FB-4BFF-8DDD-129728E01E45}">
      <dgm:prSet/>
      <dgm:spPr/>
      <dgm:t>
        <a:bodyPr/>
        <a:lstStyle/>
        <a:p>
          <a:endParaRPr lang="en-US"/>
        </a:p>
      </dgm:t>
    </dgm:pt>
    <dgm:pt modelId="{75F6619B-837A-487B-B950-EFDD91B07D1B}" type="sibTrans" cxnId="{B9ED1E0C-17FB-4BFF-8DDD-129728E01E45}">
      <dgm:prSet/>
      <dgm:spPr/>
      <dgm:t>
        <a:bodyPr/>
        <a:lstStyle/>
        <a:p>
          <a:endParaRPr lang="en-US"/>
        </a:p>
      </dgm:t>
    </dgm:pt>
    <dgm:pt modelId="{DA33E3BC-6255-4406-A535-1FC5D2DC0C84}">
      <dgm:prSet phldrT="[Text]"/>
      <dgm:spPr/>
      <dgm:t>
        <a:bodyPr/>
        <a:lstStyle/>
        <a:p>
          <a:endParaRPr lang="en-US" sz="900" dirty="0"/>
        </a:p>
      </dgm:t>
    </dgm:pt>
    <dgm:pt modelId="{EE205399-F53B-47CF-8BCE-A691D8D7675B}" type="parTrans" cxnId="{6D3A85DC-6907-4110-9F91-44E7774563AB}">
      <dgm:prSet/>
      <dgm:spPr/>
      <dgm:t>
        <a:bodyPr/>
        <a:lstStyle/>
        <a:p>
          <a:endParaRPr lang="en-US"/>
        </a:p>
      </dgm:t>
    </dgm:pt>
    <dgm:pt modelId="{DB55E999-8CAB-4718-BA2D-581610FC1ED7}" type="sibTrans" cxnId="{6D3A85DC-6907-4110-9F91-44E7774563AB}">
      <dgm:prSet/>
      <dgm:spPr/>
      <dgm:t>
        <a:bodyPr/>
        <a:lstStyle/>
        <a:p>
          <a:endParaRPr lang="en-US"/>
        </a:p>
      </dgm:t>
    </dgm:pt>
    <dgm:pt modelId="{3219771E-3636-4E1B-9187-20B577B02923}">
      <dgm:prSet phldrT="[Text]"/>
      <dgm:spPr/>
      <dgm:t>
        <a:bodyPr/>
        <a:lstStyle/>
        <a:p>
          <a:endParaRPr lang="en-US" sz="900" dirty="0"/>
        </a:p>
      </dgm:t>
    </dgm:pt>
    <dgm:pt modelId="{40BE9F0D-C12D-4B90-8DD0-12C95BD8BA50}" type="parTrans" cxnId="{AFFBDE8A-EEB0-4558-8058-A3B70ED79CFC}">
      <dgm:prSet/>
      <dgm:spPr/>
      <dgm:t>
        <a:bodyPr/>
        <a:lstStyle/>
        <a:p>
          <a:endParaRPr lang="en-US"/>
        </a:p>
      </dgm:t>
    </dgm:pt>
    <dgm:pt modelId="{29EB3C08-6BEE-4275-871A-1E429A3A4406}" type="sibTrans" cxnId="{AFFBDE8A-EEB0-4558-8058-A3B70ED79CFC}">
      <dgm:prSet/>
      <dgm:spPr/>
      <dgm:t>
        <a:bodyPr/>
        <a:lstStyle/>
        <a:p>
          <a:endParaRPr lang="en-US"/>
        </a:p>
      </dgm:t>
    </dgm:pt>
    <dgm:pt modelId="{3B267588-0A76-4303-A4BF-78E3EDD7222A}">
      <dgm:prSet phldrT="[Text]" custT="1"/>
      <dgm:spPr/>
      <dgm:t>
        <a:bodyPr/>
        <a:lstStyle/>
        <a:p>
          <a:r>
            <a:rPr lang="en-US" sz="1200" dirty="0"/>
            <a:t>Linter</a:t>
          </a:r>
        </a:p>
      </dgm:t>
    </dgm:pt>
    <dgm:pt modelId="{DD9275EC-C3BA-48E8-BC9F-4797B2EC3B9F}" type="parTrans" cxnId="{F3809075-69C1-4057-8297-78DCFCBDD3F2}">
      <dgm:prSet/>
      <dgm:spPr/>
      <dgm:t>
        <a:bodyPr/>
        <a:lstStyle/>
        <a:p>
          <a:endParaRPr lang="en-US"/>
        </a:p>
      </dgm:t>
    </dgm:pt>
    <dgm:pt modelId="{6762FF9E-FC31-483D-9737-087139E0E7EA}" type="sibTrans" cxnId="{F3809075-69C1-4057-8297-78DCFCBDD3F2}">
      <dgm:prSet/>
      <dgm:spPr/>
      <dgm:t>
        <a:bodyPr/>
        <a:lstStyle/>
        <a:p>
          <a:endParaRPr lang="en-US"/>
        </a:p>
      </dgm:t>
    </dgm:pt>
    <dgm:pt modelId="{1500DA70-9189-4ECA-A118-D42090E438AD}" type="pres">
      <dgm:prSet presAssocID="{F0E8B22E-C4A9-482F-A337-58273804D67D}" presName="Name0" presStyleCnt="0">
        <dgm:presLayoutVars>
          <dgm:dir/>
          <dgm:resizeHandles val="exact"/>
        </dgm:presLayoutVars>
      </dgm:prSet>
      <dgm:spPr/>
    </dgm:pt>
    <dgm:pt modelId="{0FE5DF9E-0AC8-4905-BFF9-40C8CD6F733A}" type="pres">
      <dgm:prSet presAssocID="{F0E8B22E-C4A9-482F-A337-58273804D67D}" presName="fgShape" presStyleLbl="fgShp" presStyleIdx="0" presStyleCnt="1" custLinFactNeighborY="21798"/>
      <dgm:spPr/>
    </dgm:pt>
    <dgm:pt modelId="{4710032D-603D-480B-A315-CA0333DE66C4}" type="pres">
      <dgm:prSet presAssocID="{F0E8B22E-C4A9-482F-A337-58273804D67D}" presName="linComp" presStyleCnt="0"/>
      <dgm:spPr/>
    </dgm:pt>
    <dgm:pt modelId="{F8B8EA3E-5D17-43C0-9E52-4E6276DB52E4}" type="pres">
      <dgm:prSet presAssocID="{083E6102-F4A9-4C81-BA0E-D8313FAEE5A0}" presName="compNode" presStyleCnt="0"/>
      <dgm:spPr/>
    </dgm:pt>
    <dgm:pt modelId="{3E8A3455-1D56-446E-94BC-20F82BBE1458}" type="pres">
      <dgm:prSet presAssocID="{083E6102-F4A9-4C81-BA0E-D8313FAEE5A0}" presName="bkgdShape" presStyleLbl="node1" presStyleIdx="0" presStyleCnt="6"/>
      <dgm:spPr/>
    </dgm:pt>
    <dgm:pt modelId="{BC0D4A93-38C8-468F-9747-106CD5CB2434}" type="pres">
      <dgm:prSet presAssocID="{083E6102-F4A9-4C81-BA0E-D8313FAEE5A0}" presName="nodeTx" presStyleLbl="node1" presStyleIdx="0" presStyleCnt="6">
        <dgm:presLayoutVars>
          <dgm:bulletEnabled val="1"/>
        </dgm:presLayoutVars>
      </dgm:prSet>
      <dgm:spPr/>
    </dgm:pt>
    <dgm:pt modelId="{56A6C380-7EBD-4327-8D68-9FEF2E840B94}" type="pres">
      <dgm:prSet presAssocID="{083E6102-F4A9-4C81-BA0E-D8313FAEE5A0}" presName="invisiNode" presStyleLbl="node1" presStyleIdx="0" presStyleCnt="6"/>
      <dgm:spPr/>
    </dgm:pt>
    <dgm:pt modelId="{5256E1F2-4F36-47D3-93DC-DB119ACE8FD9}" type="pres">
      <dgm:prSet presAssocID="{083E6102-F4A9-4C81-BA0E-D8313FAEE5A0}"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i Teodor the Cat"/>
        </a:ext>
      </dgm:extLst>
    </dgm:pt>
    <dgm:pt modelId="{D847B78D-0610-4366-99F4-51AAA9CB5A1A}" type="pres">
      <dgm:prSet presAssocID="{7B2350DF-9488-4866-BE6B-67F81700233B}" presName="sibTrans" presStyleLbl="sibTrans2D1" presStyleIdx="0" presStyleCnt="0"/>
      <dgm:spPr/>
    </dgm:pt>
    <dgm:pt modelId="{0C2F2093-4381-4569-AAB6-916DDB8261F8}" type="pres">
      <dgm:prSet presAssocID="{94B55AA2-0CE6-48C0-9680-C82CB27D882E}" presName="compNode" presStyleCnt="0"/>
      <dgm:spPr/>
    </dgm:pt>
    <dgm:pt modelId="{2D4DCD38-1104-45DE-9EB8-DB60FBA9AFE6}" type="pres">
      <dgm:prSet presAssocID="{94B55AA2-0CE6-48C0-9680-C82CB27D882E}" presName="bkgdShape" presStyleLbl="node1" presStyleIdx="1" presStyleCnt="6"/>
      <dgm:spPr/>
    </dgm:pt>
    <dgm:pt modelId="{011BC7EA-A1AE-4A79-BEF2-887B876F2BEB}" type="pres">
      <dgm:prSet presAssocID="{94B55AA2-0CE6-48C0-9680-C82CB27D882E}" presName="nodeTx" presStyleLbl="node1" presStyleIdx="1" presStyleCnt="6">
        <dgm:presLayoutVars>
          <dgm:bulletEnabled val="1"/>
        </dgm:presLayoutVars>
      </dgm:prSet>
      <dgm:spPr/>
    </dgm:pt>
    <dgm:pt modelId="{A315C786-21F2-4A4E-9879-572D6CD53662}" type="pres">
      <dgm:prSet presAssocID="{94B55AA2-0CE6-48C0-9680-C82CB27D882E}" presName="invisiNode" presStyleLbl="node1" presStyleIdx="1" presStyleCnt="6"/>
      <dgm:spPr/>
    </dgm:pt>
    <dgm:pt modelId="{237AA2A5-D591-4032-BBCE-4BB9A8781D3C}" type="pres">
      <dgm:prSet presAssocID="{94B55AA2-0CE6-48C0-9680-C82CB27D882E}"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hite cloud in sky"/>
        </a:ext>
      </dgm:extLst>
    </dgm:pt>
    <dgm:pt modelId="{76BB6C85-AE0E-4E37-B28A-34A2A66A0428}" type="pres">
      <dgm:prSet presAssocID="{3763A612-7499-4045-92F9-9F85D7706002}" presName="sibTrans" presStyleLbl="sibTrans2D1" presStyleIdx="0" presStyleCnt="0"/>
      <dgm:spPr/>
    </dgm:pt>
    <dgm:pt modelId="{648BC8A6-84BD-4313-A162-0D8E81C3727D}" type="pres">
      <dgm:prSet presAssocID="{18EC9087-B083-41D9-9CAC-459110BE660B}" presName="compNode" presStyleCnt="0"/>
      <dgm:spPr/>
    </dgm:pt>
    <dgm:pt modelId="{E8C90A68-6910-4955-BDC7-C2CD58A6A9A6}" type="pres">
      <dgm:prSet presAssocID="{18EC9087-B083-41D9-9CAC-459110BE660B}" presName="bkgdShape" presStyleLbl="node1" presStyleIdx="2" presStyleCnt="6"/>
      <dgm:spPr/>
    </dgm:pt>
    <dgm:pt modelId="{7D93ABF6-757A-4134-9C6A-A31451644EF1}" type="pres">
      <dgm:prSet presAssocID="{18EC9087-B083-41D9-9CAC-459110BE660B}" presName="nodeTx" presStyleLbl="node1" presStyleIdx="2" presStyleCnt="6">
        <dgm:presLayoutVars>
          <dgm:bulletEnabled val="1"/>
        </dgm:presLayoutVars>
      </dgm:prSet>
      <dgm:spPr/>
    </dgm:pt>
    <dgm:pt modelId="{CE1FF81C-DCF0-4D5F-9F92-E84188AF7F5E}" type="pres">
      <dgm:prSet presAssocID="{18EC9087-B083-41D9-9CAC-459110BE660B}" presName="invisiNode" presStyleLbl="node1" presStyleIdx="2" presStyleCnt="6"/>
      <dgm:spPr/>
    </dgm:pt>
    <dgm:pt modelId="{2C903E30-4C82-4F32-8532-FE8ACE78FD4A}" type="pres">
      <dgm:prSet presAssocID="{18EC9087-B083-41D9-9CAC-459110BE660B}"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A93EE0A3-B0FB-48BE-BC6F-7FE765D49EEC}" type="pres">
      <dgm:prSet presAssocID="{1DFDC515-BDAD-4DCA-8E8A-314D94566846}" presName="sibTrans" presStyleLbl="sibTrans2D1" presStyleIdx="0" presStyleCnt="0"/>
      <dgm:spPr/>
    </dgm:pt>
    <dgm:pt modelId="{F2B5592D-DD0E-4C38-B8D6-51389B86394A}" type="pres">
      <dgm:prSet presAssocID="{768F47B9-9252-412E-BAD2-111A64ABCCDA}" presName="compNode" presStyleCnt="0"/>
      <dgm:spPr/>
    </dgm:pt>
    <dgm:pt modelId="{06F3AF78-5ECC-43E9-9CAF-19B756B987E9}" type="pres">
      <dgm:prSet presAssocID="{768F47B9-9252-412E-BAD2-111A64ABCCDA}" presName="bkgdShape" presStyleLbl="node1" presStyleIdx="3" presStyleCnt="6"/>
      <dgm:spPr/>
    </dgm:pt>
    <dgm:pt modelId="{0C1EEF9A-5A05-4013-A969-1C91F3EFDC79}" type="pres">
      <dgm:prSet presAssocID="{768F47B9-9252-412E-BAD2-111A64ABCCDA}" presName="nodeTx" presStyleLbl="node1" presStyleIdx="3" presStyleCnt="6">
        <dgm:presLayoutVars>
          <dgm:bulletEnabled val="1"/>
        </dgm:presLayoutVars>
      </dgm:prSet>
      <dgm:spPr/>
    </dgm:pt>
    <dgm:pt modelId="{F3C6E5EA-F9CA-4FD8-A5F0-CA8A38E14E5A}" type="pres">
      <dgm:prSet presAssocID="{768F47B9-9252-412E-BAD2-111A64ABCCDA}" presName="invisiNode" presStyleLbl="node1" presStyleIdx="3" presStyleCnt="6"/>
      <dgm:spPr/>
    </dgm:pt>
    <dgm:pt modelId="{D2666CED-F4F6-4207-93E0-1881A9A6BDE8}" type="pres">
      <dgm:prSet presAssocID="{768F47B9-9252-412E-BAD2-111A64ABCCDA}"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gnifying glass"/>
        </a:ext>
      </dgm:extLst>
    </dgm:pt>
    <dgm:pt modelId="{17DD8568-6E53-4D06-8A45-6590DD8DE7B8}" type="pres">
      <dgm:prSet presAssocID="{E50237DF-71FE-4287-BACA-B1B66655B3A3}" presName="sibTrans" presStyleLbl="sibTrans2D1" presStyleIdx="0" presStyleCnt="0"/>
      <dgm:spPr/>
    </dgm:pt>
    <dgm:pt modelId="{56C76BAE-AAA9-4EB3-9134-4B238CFF3F25}" type="pres">
      <dgm:prSet presAssocID="{DF80E162-BDF5-4249-87E0-86D5A7D970EF}" presName="compNode" presStyleCnt="0"/>
      <dgm:spPr/>
    </dgm:pt>
    <dgm:pt modelId="{38CF6CE7-63BE-4D55-960B-E954633F0550}" type="pres">
      <dgm:prSet presAssocID="{DF80E162-BDF5-4249-87E0-86D5A7D970EF}" presName="bkgdShape" presStyleLbl="node1" presStyleIdx="4" presStyleCnt="6"/>
      <dgm:spPr/>
    </dgm:pt>
    <dgm:pt modelId="{FC92783C-2CC8-46D2-B653-CBAD2DB24256}" type="pres">
      <dgm:prSet presAssocID="{DF80E162-BDF5-4249-87E0-86D5A7D970EF}" presName="nodeTx" presStyleLbl="node1" presStyleIdx="4" presStyleCnt="6">
        <dgm:presLayoutVars>
          <dgm:bulletEnabled val="1"/>
        </dgm:presLayoutVars>
      </dgm:prSet>
      <dgm:spPr/>
    </dgm:pt>
    <dgm:pt modelId="{9EA57163-B0D4-413B-8D77-76F9C6280430}" type="pres">
      <dgm:prSet presAssocID="{DF80E162-BDF5-4249-87E0-86D5A7D970EF}" presName="invisiNode" presStyleLbl="node1" presStyleIdx="4" presStyleCnt="6"/>
      <dgm:spPr/>
    </dgm:pt>
    <dgm:pt modelId="{A92F23FC-B122-4EEC-AB7F-EDCC3EAFB767}" type="pres">
      <dgm:prSet presAssocID="{DF80E162-BDF5-4249-87E0-86D5A7D970EF}"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 pipette putting a sample in vials"/>
        </a:ext>
      </dgm:extLst>
    </dgm:pt>
    <dgm:pt modelId="{6EE8D94C-F643-4D76-9A0D-F0936C9D359D}" type="pres">
      <dgm:prSet presAssocID="{4665FAC4-8AFC-46CA-945A-85AF8DE8EB10}" presName="sibTrans" presStyleLbl="sibTrans2D1" presStyleIdx="0" presStyleCnt="0"/>
      <dgm:spPr/>
    </dgm:pt>
    <dgm:pt modelId="{392F5560-95E2-4AAF-B1AF-4AE2AE8DE025}" type="pres">
      <dgm:prSet presAssocID="{D174B1CD-16CC-4903-933D-2C979E029BAD}" presName="compNode" presStyleCnt="0"/>
      <dgm:spPr/>
    </dgm:pt>
    <dgm:pt modelId="{0060CF74-FF21-49FB-AF6B-B67E14AA46CA}" type="pres">
      <dgm:prSet presAssocID="{D174B1CD-16CC-4903-933D-2C979E029BAD}" presName="bkgdShape" presStyleLbl="node1" presStyleIdx="5" presStyleCnt="6"/>
      <dgm:spPr/>
    </dgm:pt>
    <dgm:pt modelId="{204E5C09-767A-4CE1-884E-8E8531A23B14}" type="pres">
      <dgm:prSet presAssocID="{D174B1CD-16CC-4903-933D-2C979E029BAD}" presName="nodeTx" presStyleLbl="node1" presStyleIdx="5" presStyleCnt="6">
        <dgm:presLayoutVars>
          <dgm:bulletEnabled val="1"/>
        </dgm:presLayoutVars>
      </dgm:prSet>
      <dgm:spPr/>
    </dgm:pt>
    <dgm:pt modelId="{9279148B-0DB0-48F1-A8FE-F173F3FBAAF5}" type="pres">
      <dgm:prSet presAssocID="{D174B1CD-16CC-4903-933D-2C979E029BAD}" presName="invisiNode" presStyleLbl="node1" presStyleIdx="5" presStyleCnt="6"/>
      <dgm:spPr/>
    </dgm:pt>
    <dgm:pt modelId="{41787F0D-EA03-4293-90D2-2AF1C65D1C5C}" type="pres">
      <dgm:prSet presAssocID="{D174B1CD-16CC-4903-933D-2C979E029BA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dgm:spPr>
      <dgm:extLst>
        <a:ext uri="{E40237B7-FDA0-4F09-8148-C483321AD2D9}">
          <dgm14:cNvPr xmlns:dgm14="http://schemas.microsoft.com/office/drawing/2010/diagram" id="0" name="" descr="Yellow and blue symbols"/>
        </a:ext>
      </dgm:extLst>
    </dgm:pt>
  </dgm:ptLst>
  <dgm:cxnLst>
    <dgm:cxn modelId="{6B62F703-1E94-47A4-8A0C-A35B5C7823F2}" type="presOf" srcId="{B342EE00-CB1C-43FA-9CCF-E2CB60F339A6}" destId="{0060CF74-FF21-49FB-AF6B-B67E14AA46CA}" srcOrd="0" destOrd="2" presId="urn:microsoft.com/office/officeart/2005/8/layout/hList7"/>
    <dgm:cxn modelId="{476F3004-A042-46C1-B0AF-2FE94F29306F}" type="presOf" srcId="{0391A0FF-77E9-4693-B3E3-7D994DDC7FA2}" destId="{3E8A3455-1D56-446E-94BC-20F82BBE1458}" srcOrd="0" destOrd="4" presId="urn:microsoft.com/office/officeart/2005/8/layout/hList7"/>
    <dgm:cxn modelId="{DDBE4205-AA29-416F-9B80-AA6FC2A3E9F2}" srcId="{083E6102-F4A9-4C81-BA0E-D8313FAEE5A0}" destId="{DD697EA9-F753-4213-8648-CC88997522D8}" srcOrd="0" destOrd="0" parTransId="{3E32D1DA-8E67-4527-BE34-BB7A31A2CD35}" sibTransId="{47A76015-5FE1-4BD6-B0EC-EA1CDE422767}"/>
    <dgm:cxn modelId="{D90E1B07-2AF4-40E8-8358-92FA98E71002}" srcId="{083E6102-F4A9-4C81-BA0E-D8313FAEE5A0}" destId="{8F3BDBDD-5085-4A5C-9DE9-2C481FA355D4}" srcOrd="1" destOrd="0" parTransId="{BE40EC45-1ECC-4229-815D-50C49390F70F}" sibTransId="{4D70D61C-8726-4AF9-9970-917F4290D06A}"/>
    <dgm:cxn modelId="{9B227907-5E7C-4892-8393-8942D57C048B}" type="presOf" srcId="{DA33E3BC-6255-4406-A535-1FC5D2DC0C84}" destId="{38CF6CE7-63BE-4D55-960B-E954633F0550}" srcOrd="0" destOrd="1" presId="urn:microsoft.com/office/officeart/2005/8/layout/hList7"/>
    <dgm:cxn modelId="{83F7B508-8710-4BE9-A792-6F9DD2773523}" type="presOf" srcId="{8755F5EE-5335-4E44-A16E-86E04BB2F127}" destId="{2D4DCD38-1104-45DE-9EB8-DB60FBA9AFE6}" srcOrd="0" destOrd="3" presId="urn:microsoft.com/office/officeart/2005/8/layout/hList7"/>
    <dgm:cxn modelId="{B7B9030A-96FD-4646-A04D-15FA4B1984A7}" type="presOf" srcId="{D1ECF03D-3966-45EE-AD95-3F3FBED2A056}" destId="{0C1EEF9A-5A05-4013-A969-1C91F3EFDC79}" srcOrd="1" destOrd="4" presId="urn:microsoft.com/office/officeart/2005/8/layout/hList7"/>
    <dgm:cxn modelId="{1C35C00B-6872-4ACD-AE8D-21AD95C38E7E}" type="presOf" srcId="{86308592-9D00-4CC8-A267-2EC85FCAF492}" destId="{E8C90A68-6910-4955-BDC7-C2CD58A6A9A6}" srcOrd="0" destOrd="3" presId="urn:microsoft.com/office/officeart/2005/8/layout/hList7"/>
    <dgm:cxn modelId="{9330E00B-CA8A-424D-8835-7F3B80DE2968}" type="presOf" srcId="{FBEEAC4F-2D87-41DE-BE27-A30891BB2515}" destId="{E8C90A68-6910-4955-BDC7-C2CD58A6A9A6}" srcOrd="0" destOrd="2" presId="urn:microsoft.com/office/officeart/2005/8/layout/hList7"/>
    <dgm:cxn modelId="{B9ED1E0C-17FB-4BFF-8DDD-129728E01E45}" srcId="{768F47B9-9252-412E-BAD2-111A64ABCCDA}" destId="{C9D68809-CD7D-46A5-B813-155C6DC29491}" srcOrd="0" destOrd="0" parTransId="{055C7CCA-C4DE-402B-ABAE-10F74AD0829D}" sibTransId="{75F6619B-837A-487B-B950-EFDD91B07D1B}"/>
    <dgm:cxn modelId="{0558B30E-10D7-4F5C-A8E6-C0782B99C605}" type="presOf" srcId="{0E4BAD09-B6E4-4411-AB12-40B7CC3C817D}" destId="{FC92783C-2CC8-46D2-B653-CBAD2DB24256}" srcOrd="1" destOrd="2" presId="urn:microsoft.com/office/officeart/2005/8/layout/hList7"/>
    <dgm:cxn modelId="{DE544112-A4A3-4CBA-BBB1-85BC873D39FA}" type="presOf" srcId="{DF80E162-BDF5-4249-87E0-86D5A7D970EF}" destId="{38CF6CE7-63BE-4D55-960B-E954633F0550}" srcOrd="0" destOrd="0" presId="urn:microsoft.com/office/officeart/2005/8/layout/hList7"/>
    <dgm:cxn modelId="{FCEE3D18-E759-4DE1-8C52-3E7A9812C855}" type="presOf" srcId="{3B267588-0A76-4303-A4BF-78E3EDD7222A}" destId="{FC92783C-2CC8-46D2-B653-CBAD2DB24256}" srcOrd="1" destOrd="4" presId="urn:microsoft.com/office/officeart/2005/8/layout/hList7"/>
    <dgm:cxn modelId="{84E0C219-3947-44C1-8503-1EF7037F2211}" srcId="{18EC9087-B083-41D9-9CAC-459110BE660B}" destId="{7FBF3718-D3AE-415B-8008-D1F8E4EDE9B5}" srcOrd="0" destOrd="0" parTransId="{70FD55DC-56C0-4424-A590-62272B3557B4}" sibTransId="{040E490C-E98D-4780-8204-E63CE173E57F}"/>
    <dgm:cxn modelId="{CB58791B-C751-4D4E-932B-60BCA45B6F86}" type="presOf" srcId="{8E91B667-46A6-4FD2-962A-A7708B9A1736}" destId="{3E8A3455-1D56-446E-94BC-20F82BBE1458}" srcOrd="0" destOrd="5" presId="urn:microsoft.com/office/officeart/2005/8/layout/hList7"/>
    <dgm:cxn modelId="{DFF2A31B-5F2C-499C-882F-26C9FBD3404A}" srcId="{94B55AA2-0CE6-48C0-9680-C82CB27D882E}" destId="{09AEDA6D-46A9-4004-A8CA-BAE6E4A93F2E}" srcOrd="0" destOrd="0" parTransId="{AEF0FD92-8318-4AA9-87F2-30DB8A9D08BE}" sibTransId="{7EE97059-56B9-47B2-AD39-600505564F85}"/>
    <dgm:cxn modelId="{D0A64721-FA98-4245-81C7-D79745D98C05}" type="presOf" srcId="{DD7931DD-CCE2-48B1-892F-A4D51DDA9C5D}" destId="{FC92783C-2CC8-46D2-B653-CBAD2DB24256}" srcOrd="1" destOrd="3" presId="urn:microsoft.com/office/officeart/2005/8/layout/hList7"/>
    <dgm:cxn modelId="{AE0CAB23-D26C-4A9E-83B7-2BF3DA4A5B5E}" type="presOf" srcId="{7B2350DF-9488-4866-BE6B-67F81700233B}" destId="{D847B78D-0610-4366-99F4-51AAA9CB5A1A}" srcOrd="0" destOrd="0" presId="urn:microsoft.com/office/officeart/2005/8/layout/hList7"/>
    <dgm:cxn modelId="{2A042026-CB81-4A5B-9224-93CE09FA7050}" type="presOf" srcId="{3219771E-3636-4E1B-9187-20B577B02923}" destId="{204E5C09-767A-4CE1-884E-8E8531A23B14}" srcOrd="1" destOrd="1" presId="urn:microsoft.com/office/officeart/2005/8/layout/hList7"/>
    <dgm:cxn modelId="{DF18EC2E-9463-4443-93E7-629503F2D5E6}" srcId="{F0E8B22E-C4A9-482F-A337-58273804D67D}" destId="{DF80E162-BDF5-4249-87E0-86D5A7D970EF}" srcOrd="4" destOrd="0" parTransId="{EACA5D73-D031-45B3-95EF-F7349CBA9AD4}" sibTransId="{4665FAC4-8AFC-46CA-945A-85AF8DE8EB10}"/>
    <dgm:cxn modelId="{65290333-271D-4425-9998-F61CA3C92ECA}" srcId="{94B55AA2-0CE6-48C0-9680-C82CB27D882E}" destId="{B63EDFC4-237D-4362-B50E-F8AA697537C2}" srcOrd="1" destOrd="0" parTransId="{6F895EC3-F21C-4704-B53E-A44ED7D90EAB}" sibTransId="{BF41A6C8-85DD-4E6B-982D-A0D1670F0070}"/>
    <dgm:cxn modelId="{45354033-B457-423A-B148-965843F56068}" type="presOf" srcId="{3219771E-3636-4E1B-9187-20B577B02923}" destId="{0060CF74-FF21-49FB-AF6B-B67E14AA46CA}" srcOrd="0" destOrd="1" presId="urn:microsoft.com/office/officeart/2005/8/layout/hList7"/>
    <dgm:cxn modelId="{DC961A35-0120-425F-A8B5-98C5F8A15A71}" type="presOf" srcId="{D1ECF03D-3966-45EE-AD95-3F3FBED2A056}" destId="{06F3AF78-5ECC-43E9-9CAF-19B756B987E9}" srcOrd="0" destOrd="4" presId="urn:microsoft.com/office/officeart/2005/8/layout/hList7"/>
    <dgm:cxn modelId="{980C2D35-6947-446A-B12A-66E6572C7406}" type="presOf" srcId="{E25EEBB4-AB55-486F-942C-B8517273500B}" destId="{7D93ABF6-757A-4134-9C6A-A31451644EF1}" srcOrd="1" destOrd="4" presId="urn:microsoft.com/office/officeart/2005/8/layout/hList7"/>
    <dgm:cxn modelId="{A4679F39-246A-4364-BADF-D3469EC6097D}" type="presOf" srcId="{083E6102-F4A9-4C81-BA0E-D8313FAEE5A0}" destId="{3E8A3455-1D56-446E-94BC-20F82BBE1458}" srcOrd="0" destOrd="0" presId="urn:microsoft.com/office/officeart/2005/8/layout/hList7"/>
    <dgm:cxn modelId="{1222C63F-4ABF-420D-B184-76C135A88BB4}" srcId="{D174B1CD-16CC-4903-933D-2C979E029BAD}" destId="{B342EE00-CB1C-43FA-9CCF-E2CB60F339A6}" srcOrd="1" destOrd="0" parTransId="{094866D2-EE24-45BB-AE5B-2B5378412CEF}" sibTransId="{625008B6-0689-41F2-BEDA-0766A33C7A92}"/>
    <dgm:cxn modelId="{423BCA5C-DF22-4271-B3E4-F58921A68273}" srcId="{F0E8B22E-C4A9-482F-A337-58273804D67D}" destId="{D174B1CD-16CC-4903-933D-2C979E029BAD}" srcOrd="5" destOrd="0" parTransId="{2D7826BA-B9A9-45C8-8D64-33778AFAD1C5}" sibTransId="{D71DB752-6921-4CAF-89A9-6A1105C28770}"/>
    <dgm:cxn modelId="{02C40E5E-219D-4EA9-B9F8-97CE3C5F58B0}" type="presOf" srcId="{49B4D8BC-6900-40EB-8F4A-08313A3A8854}" destId="{204E5C09-767A-4CE1-884E-8E8531A23B14}" srcOrd="1" destOrd="3" presId="urn:microsoft.com/office/officeart/2005/8/layout/hList7"/>
    <dgm:cxn modelId="{3936535F-1071-4DCD-8EE5-086BA2591ACA}" type="presOf" srcId="{B342EE00-CB1C-43FA-9CCF-E2CB60F339A6}" destId="{204E5C09-767A-4CE1-884E-8E8531A23B14}" srcOrd="1" destOrd="2" presId="urn:microsoft.com/office/officeart/2005/8/layout/hList7"/>
    <dgm:cxn modelId="{CA7AA15F-EAD1-473C-B1A1-CBC3A8570CDC}" srcId="{F0E8B22E-C4A9-482F-A337-58273804D67D}" destId="{083E6102-F4A9-4C81-BA0E-D8313FAEE5A0}" srcOrd="0" destOrd="0" parTransId="{E49D979C-08AA-4906-8A92-8570D6E2A24F}" sibTransId="{7B2350DF-9488-4866-BE6B-67F81700233B}"/>
    <dgm:cxn modelId="{132DFE60-9B1A-4FAF-BD55-31C3A920FBFB}" type="presOf" srcId="{7FBF3718-D3AE-415B-8008-D1F8E4EDE9B5}" destId="{7D93ABF6-757A-4134-9C6A-A31451644EF1}" srcOrd="1" destOrd="1" presId="urn:microsoft.com/office/officeart/2005/8/layout/hList7"/>
    <dgm:cxn modelId="{3794EC61-F6A8-4DF6-9F0A-38B040E0F2FE}" type="presOf" srcId="{49933259-32C0-4183-AE7C-A4F68CB3308A}" destId="{06F3AF78-5ECC-43E9-9CAF-19B756B987E9}" srcOrd="0" destOrd="3" presId="urn:microsoft.com/office/officeart/2005/8/layout/hList7"/>
    <dgm:cxn modelId="{EF4D0664-9B03-4EC8-9833-F3F9A410A2F7}" type="presOf" srcId="{D174B1CD-16CC-4903-933D-2C979E029BAD}" destId="{0060CF74-FF21-49FB-AF6B-B67E14AA46CA}" srcOrd="0" destOrd="0" presId="urn:microsoft.com/office/officeart/2005/8/layout/hList7"/>
    <dgm:cxn modelId="{BCEAA545-6722-4FFE-AC2F-FA7BC732A7AF}" type="presOf" srcId="{09AEDA6D-46A9-4004-A8CA-BAE6E4A93F2E}" destId="{2D4DCD38-1104-45DE-9EB8-DB60FBA9AFE6}" srcOrd="0" destOrd="1" presId="urn:microsoft.com/office/officeart/2005/8/layout/hList7"/>
    <dgm:cxn modelId="{7BEF7647-1E8B-4C02-848E-C6818048A17E}" srcId="{F0E8B22E-C4A9-482F-A337-58273804D67D}" destId="{18EC9087-B083-41D9-9CAC-459110BE660B}" srcOrd="2" destOrd="0" parTransId="{8A0DDD5D-EEA2-4E9E-8B4A-B6C38E98D2C4}" sibTransId="{1DFDC515-BDAD-4DCA-8E8A-314D94566846}"/>
    <dgm:cxn modelId="{71268B6A-C56B-4C7D-BBCE-7594A5B6A9B1}" srcId="{18EC9087-B083-41D9-9CAC-459110BE660B}" destId="{86308592-9D00-4CC8-A267-2EC85FCAF492}" srcOrd="2" destOrd="0" parTransId="{8B26F8A8-0F4E-4342-8A45-B4DBD1D76DF5}" sibTransId="{3CB66E35-DA19-4C24-B988-217029FD63A1}"/>
    <dgm:cxn modelId="{222F916A-75BD-4B13-A5EC-88AE295900D4}" srcId="{083E6102-F4A9-4C81-BA0E-D8313FAEE5A0}" destId="{0391A0FF-77E9-4693-B3E3-7D994DDC7FA2}" srcOrd="3" destOrd="0" parTransId="{CD121530-1769-4B55-9EB2-659A5FF3A931}" sibTransId="{08FB1E10-EE5B-4DB8-A711-40B7B3505124}"/>
    <dgm:cxn modelId="{9ADEFF6A-2235-4586-802D-DE42EC387A1C}" type="presOf" srcId="{59707029-966E-488E-A0EE-69FDB6666C06}" destId="{0C1EEF9A-5A05-4013-A969-1C91F3EFDC79}" srcOrd="1" destOrd="2" presId="urn:microsoft.com/office/officeart/2005/8/layout/hList7"/>
    <dgm:cxn modelId="{4ACA456B-7E76-4C00-A76F-D49B29191996}" type="presOf" srcId="{083E6102-F4A9-4C81-BA0E-D8313FAEE5A0}" destId="{BC0D4A93-38C8-468F-9747-106CD5CB2434}" srcOrd="1" destOrd="0" presId="urn:microsoft.com/office/officeart/2005/8/layout/hList7"/>
    <dgm:cxn modelId="{46CD566B-4CB4-4F80-8736-B0762A00AD36}" srcId="{768F47B9-9252-412E-BAD2-111A64ABCCDA}" destId="{59707029-966E-488E-A0EE-69FDB6666C06}" srcOrd="1" destOrd="0" parTransId="{B6F258EF-3D52-4C84-9C20-61EC41B2335A}" sibTransId="{4D289640-A42F-441C-9CF2-2DB25B482CEA}"/>
    <dgm:cxn modelId="{D58BD66B-13E1-4FE3-BDBB-366973B81D0D}" type="presOf" srcId="{7FBF3718-D3AE-415B-8008-D1F8E4EDE9B5}" destId="{E8C90A68-6910-4955-BDC7-C2CD58A6A9A6}" srcOrd="0" destOrd="1" presId="urn:microsoft.com/office/officeart/2005/8/layout/hList7"/>
    <dgm:cxn modelId="{E4875D4C-8C93-429C-93FE-F432394B7193}" type="presOf" srcId="{C9D68809-CD7D-46A5-B813-155C6DC29491}" destId="{0C1EEF9A-5A05-4013-A969-1C91F3EFDC79}" srcOrd="1" destOrd="1" presId="urn:microsoft.com/office/officeart/2005/8/layout/hList7"/>
    <dgm:cxn modelId="{1F71F14C-1AC3-47AF-B4F8-5C188DA83556}" type="presOf" srcId="{E50237DF-71FE-4287-BACA-B1B66655B3A3}" destId="{17DD8568-6E53-4D06-8A45-6590DD8DE7B8}" srcOrd="0" destOrd="0" presId="urn:microsoft.com/office/officeart/2005/8/layout/hList7"/>
    <dgm:cxn modelId="{0E18E94E-16B2-43DC-84D7-08329EC8152E}" type="presOf" srcId="{0391A0FF-77E9-4693-B3E3-7D994DDC7FA2}" destId="{BC0D4A93-38C8-468F-9747-106CD5CB2434}" srcOrd="1" destOrd="4" presId="urn:microsoft.com/office/officeart/2005/8/layout/hList7"/>
    <dgm:cxn modelId="{C392424F-D3EC-4957-8BBD-401CF47DF8E9}" type="presOf" srcId="{B63EDFC4-237D-4362-B50E-F8AA697537C2}" destId="{011BC7EA-A1AE-4A79-BEF2-887B876F2BEB}" srcOrd="1" destOrd="2" presId="urn:microsoft.com/office/officeart/2005/8/layout/hList7"/>
    <dgm:cxn modelId="{2AC8D16F-787D-4146-B43C-F866FA3D771D}" srcId="{18EC9087-B083-41D9-9CAC-459110BE660B}" destId="{FBEEAC4F-2D87-41DE-BE27-A30891BB2515}" srcOrd="1" destOrd="0" parTransId="{3708FA78-B5B5-4A4A-8724-CC1E2B73FC8D}" sibTransId="{2F823691-3DBB-49A4-A503-82F7DCF7FBC2}"/>
    <dgm:cxn modelId="{AC611B73-66B2-446D-B2FA-BEBEBFB0337C}" type="presOf" srcId="{A5990271-5B49-4938-B49E-69E238633A9B}" destId="{06F3AF78-5ECC-43E9-9CAF-19B756B987E9}" srcOrd="0" destOrd="5" presId="urn:microsoft.com/office/officeart/2005/8/layout/hList7"/>
    <dgm:cxn modelId="{FED25953-44D8-40E8-A67D-FDE1ACCAE40D}" type="presOf" srcId="{DD697EA9-F753-4213-8648-CC88997522D8}" destId="{BC0D4A93-38C8-468F-9747-106CD5CB2434}" srcOrd="1" destOrd="1" presId="urn:microsoft.com/office/officeart/2005/8/layout/hList7"/>
    <dgm:cxn modelId="{F3809075-69C1-4057-8297-78DCFCBDD3F2}" srcId="{DF80E162-BDF5-4249-87E0-86D5A7D970EF}" destId="{3B267588-0A76-4303-A4BF-78E3EDD7222A}" srcOrd="3" destOrd="0" parTransId="{DD9275EC-C3BA-48E8-BC9F-4797B2EC3B9F}" sibTransId="{6762FF9E-FC31-483D-9737-087139E0E7EA}"/>
    <dgm:cxn modelId="{F93FB355-A75E-485C-8E2D-C1BCF8E1EE29}" srcId="{768F47B9-9252-412E-BAD2-111A64ABCCDA}" destId="{A5990271-5B49-4938-B49E-69E238633A9B}" srcOrd="4" destOrd="0" parTransId="{3F6DA4B7-DBC3-4870-8624-CC51CE452032}" sibTransId="{4E4465C3-B9F1-43BA-B600-320B26C6364F}"/>
    <dgm:cxn modelId="{59117F76-4955-4D78-BDD8-6FC86774C0AC}" type="presOf" srcId="{DF80E162-BDF5-4249-87E0-86D5A7D970EF}" destId="{FC92783C-2CC8-46D2-B653-CBAD2DB24256}" srcOrd="1" destOrd="0" presId="urn:microsoft.com/office/officeart/2005/8/layout/hList7"/>
    <dgm:cxn modelId="{763A8F76-8284-4F39-BAC3-CE2C69193B9E}" type="presOf" srcId="{3C1772FE-F9FB-414C-A813-E6AA7AA6E681}" destId="{2D4DCD38-1104-45DE-9EB8-DB60FBA9AFE6}" srcOrd="0" destOrd="4" presId="urn:microsoft.com/office/officeart/2005/8/layout/hList7"/>
    <dgm:cxn modelId="{989FF477-B085-4D98-AD96-2FD69DBFCD1F}" type="presOf" srcId="{F6D65285-FC00-44E6-A658-8E80AF2E8EF8}" destId="{3E8A3455-1D56-446E-94BC-20F82BBE1458}" srcOrd="0" destOrd="3" presId="urn:microsoft.com/office/officeart/2005/8/layout/hList7"/>
    <dgm:cxn modelId="{BB07475A-2B5B-4204-A306-A5C8665B4FEA}" srcId="{D174B1CD-16CC-4903-933D-2C979E029BAD}" destId="{49B4D8BC-6900-40EB-8F4A-08313A3A8854}" srcOrd="2" destOrd="0" parTransId="{343FB58F-E5F6-4F3C-BEA3-538E0411BBAC}" sibTransId="{514DDD4D-E861-413F-9108-0537FC922EAB}"/>
    <dgm:cxn modelId="{A1AA247E-1D83-444B-8D9B-5F66DF4A2483}" type="presOf" srcId="{DD22185A-3E07-4C1F-AB71-E568DDA3BDEF}" destId="{7D93ABF6-757A-4134-9C6A-A31451644EF1}" srcOrd="1" destOrd="5" presId="urn:microsoft.com/office/officeart/2005/8/layout/hList7"/>
    <dgm:cxn modelId="{4FB5E07F-7AF2-4450-88EA-156697F70E3F}" type="presOf" srcId="{DD22185A-3E07-4C1F-AB71-E568DDA3BDEF}" destId="{E8C90A68-6910-4955-BDC7-C2CD58A6A9A6}" srcOrd="0" destOrd="5" presId="urn:microsoft.com/office/officeart/2005/8/layout/hList7"/>
    <dgm:cxn modelId="{4CBF2584-6200-40D4-9354-37BC26E51AAA}" srcId="{94B55AA2-0CE6-48C0-9680-C82CB27D882E}" destId="{8755F5EE-5335-4E44-A16E-86E04BB2F127}" srcOrd="2" destOrd="0" parTransId="{F48CE141-131A-4B05-919B-0C2D6044760B}" sibTransId="{04292A35-EF73-42BC-AA4B-CF75B406DF17}"/>
    <dgm:cxn modelId="{AFFBDE8A-EEB0-4558-8058-A3B70ED79CFC}" srcId="{D174B1CD-16CC-4903-933D-2C979E029BAD}" destId="{3219771E-3636-4E1B-9187-20B577B02923}" srcOrd="0" destOrd="0" parTransId="{40BE9F0D-C12D-4B90-8DD0-12C95BD8BA50}" sibTransId="{29EB3C08-6BEE-4275-871A-1E429A3A4406}"/>
    <dgm:cxn modelId="{50E99D8D-EDC1-45C7-BDAB-4CBB258E924C}" srcId="{083E6102-F4A9-4C81-BA0E-D8313FAEE5A0}" destId="{F6D65285-FC00-44E6-A658-8E80AF2E8EF8}" srcOrd="2" destOrd="0" parTransId="{B4DBD6DF-C736-44BC-BB8D-71B5483EE55B}" sibTransId="{81AC4DB9-735F-4441-B1AC-3EC391649484}"/>
    <dgm:cxn modelId="{5ED98F8E-71B1-466C-91AA-C0A79F93279F}" type="presOf" srcId="{DD7931DD-CCE2-48B1-892F-A4D51DDA9C5D}" destId="{38CF6CE7-63BE-4D55-960B-E954633F0550}" srcOrd="0" destOrd="3" presId="urn:microsoft.com/office/officeart/2005/8/layout/hList7"/>
    <dgm:cxn modelId="{2F129291-E090-47D7-A09D-69F61FC014F6}" type="presOf" srcId="{49B4D8BC-6900-40EB-8F4A-08313A3A8854}" destId="{0060CF74-FF21-49FB-AF6B-B67E14AA46CA}" srcOrd="0" destOrd="3" presId="urn:microsoft.com/office/officeart/2005/8/layout/hList7"/>
    <dgm:cxn modelId="{A8497C92-4913-4AD9-B720-0E53FB60501B}" type="presOf" srcId="{D174B1CD-16CC-4903-933D-2C979E029BAD}" destId="{204E5C09-767A-4CE1-884E-8E8531A23B14}" srcOrd="1" destOrd="0" presId="urn:microsoft.com/office/officeart/2005/8/layout/hList7"/>
    <dgm:cxn modelId="{AD9DCC97-205A-4A22-B76D-29D2E13515C0}" type="presOf" srcId="{3C1772FE-F9FB-414C-A813-E6AA7AA6E681}" destId="{011BC7EA-A1AE-4A79-BEF2-887B876F2BEB}" srcOrd="1" destOrd="4" presId="urn:microsoft.com/office/officeart/2005/8/layout/hList7"/>
    <dgm:cxn modelId="{B9CC0C9F-495D-470E-AFE8-C27178C95E59}" type="presOf" srcId="{09AEDA6D-46A9-4004-A8CA-BAE6E4A93F2E}" destId="{011BC7EA-A1AE-4A79-BEF2-887B876F2BEB}" srcOrd="1" destOrd="1" presId="urn:microsoft.com/office/officeart/2005/8/layout/hList7"/>
    <dgm:cxn modelId="{9BCD1AA5-F551-4B27-B2E6-200B61A28EEB}" srcId="{F0E8B22E-C4A9-482F-A337-58273804D67D}" destId="{768F47B9-9252-412E-BAD2-111A64ABCCDA}" srcOrd="3" destOrd="0" parTransId="{7EF3CB17-03AF-4CC6-869C-469575325A32}" sibTransId="{E50237DF-71FE-4287-BACA-B1B66655B3A3}"/>
    <dgm:cxn modelId="{278BA4A8-1BE2-4FFB-BB1E-1ADB3185F22E}" srcId="{18EC9087-B083-41D9-9CAC-459110BE660B}" destId="{E25EEBB4-AB55-486F-942C-B8517273500B}" srcOrd="3" destOrd="0" parTransId="{876E47BF-3151-4D85-8D91-723861AA58AF}" sibTransId="{245C5C59-2EBF-4787-B78D-4BD8B86050BD}"/>
    <dgm:cxn modelId="{D0AB8AAA-79A8-4BF5-AEC6-E67933E29E32}" srcId="{18EC9087-B083-41D9-9CAC-459110BE660B}" destId="{DD22185A-3E07-4C1F-AB71-E568DDA3BDEF}" srcOrd="4" destOrd="0" parTransId="{89F2A1E5-648B-4ACA-BD3B-F644D564A57D}" sibTransId="{72D58E51-3781-45CB-9AB3-DC833CF199CA}"/>
    <dgm:cxn modelId="{9563A0AB-A5A3-466B-9CFE-985961E56AE7}" type="presOf" srcId="{8F3BDBDD-5085-4A5C-9DE9-2C481FA355D4}" destId="{3E8A3455-1D56-446E-94BC-20F82BBE1458}" srcOrd="0" destOrd="2" presId="urn:microsoft.com/office/officeart/2005/8/layout/hList7"/>
    <dgm:cxn modelId="{8C2BC0AB-0C44-435D-9D12-6D5684123651}" type="presOf" srcId="{F6D65285-FC00-44E6-A658-8E80AF2E8EF8}" destId="{BC0D4A93-38C8-468F-9747-106CD5CB2434}" srcOrd="1" destOrd="3" presId="urn:microsoft.com/office/officeart/2005/8/layout/hList7"/>
    <dgm:cxn modelId="{F04559B0-3309-4A89-B270-36E36DB509B4}" type="presOf" srcId="{FBEEAC4F-2D87-41DE-BE27-A30891BB2515}" destId="{7D93ABF6-757A-4134-9C6A-A31451644EF1}" srcOrd="1" destOrd="2" presId="urn:microsoft.com/office/officeart/2005/8/layout/hList7"/>
    <dgm:cxn modelId="{369F11B4-6456-4517-9605-4769CBC0CDF3}" type="presOf" srcId="{E25EEBB4-AB55-486F-942C-B8517273500B}" destId="{E8C90A68-6910-4955-BDC7-C2CD58A6A9A6}" srcOrd="0" destOrd="4" presId="urn:microsoft.com/office/officeart/2005/8/layout/hList7"/>
    <dgm:cxn modelId="{66AA7BBA-5782-49B6-9DCE-A636EEECBADB}" type="presOf" srcId="{49933259-32C0-4183-AE7C-A4F68CB3308A}" destId="{0C1EEF9A-5A05-4013-A969-1C91F3EFDC79}" srcOrd="1" destOrd="3" presId="urn:microsoft.com/office/officeart/2005/8/layout/hList7"/>
    <dgm:cxn modelId="{4A7FF1BB-E54A-42D0-9C32-9C07F18BA3AC}" srcId="{DF80E162-BDF5-4249-87E0-86D5A7D970EF}" destId="{0E4BAD09-B6E4-4411-AB12-40B7CC3C817D}" srcOrd="1" destOrd="0" parTransId="{D1DB8079-29FE-4EE3-BD07-6DA24A4EBCF0}" sibTransId="{85ED8EB9-C989-4C4D-A763-3799FF0A7C4E}"/>
    <dgm:cxn modelId="{592406BC-3AA5-4CA3-86F7-1F0CBA94E73D}" srcId="{768F47B9-9252-412E-BAD2-111A64ABCCDA}" destId="{D1ECF03D-3966-45EE-AD95-3F3FBED2A056}" srcOrd="3" destOrd="0" parTransId="{4671B6E4-9CAC-437F-8E68-B93F6B7AE2A9}" sibTransId="{7EA7D050-BD74-4DA5-9F96-E648E67455F8}"/>
    <dgm:cxn modelId="{2255E0BD-A334-4C82-8DBC-5CAE96823772}" type="presOf" srcId="{0E4BAD09-B6E4-4411-AB12-40B7CC3C817D}" destId="{38CF6CE7-63BE-4D55-960B-E954633F0550}" srcOrd="0" destOrd="2" presId="urn:microsoft.com/office/officeart/2005/8/layout/hList7"/>
    <dgm:cxn modelId="{21CE0EBE-F119-4CF1-928B-D252161693A6}" type="presOf" srcId="{F0E8B22E-C4A9-482F-A337-58273804D67D}" destId="{1500DA70-9189-4ECA-A118-D42090E438AD}" srcOrd="0" destOrd="0" presId="urn:microsoft.com/office/officeart/2005/8/layout/hList7"/>
    <dgm:cxn modelId="{F90A99BF-0F11-4BFF-B95E-2E040DE9A11A}" type="presOf" srcId="{18EC9087-B083-41D9-9CAC-459110BE660B}" destId="{E8C90A68-6910-4955-BDC7-C2CD58A6A9A6}" srcOrd="0" destOrd="0" presId="urn:microsoft.com/office/officeart/2005/8/layout/hList7"/>
    <dgm:cxn modelId="{C87DE8C0-D397-4670-AF58-776CB4160AFA}" type="presOf" srcId="{94B55AA2-0CE6-48C0-9680-C82CB27D882E}" destId="{011BC7EA-A1AE-4A79-BEF2-887B876F2BEB}" srcOrd="1" destOrd="0" presId="urn:microsoft.com/office/officeart/2005/8/layout/hList7"/>
    <dgm:cxn modelId="{E91872C3-2118-4488-979B-08B430FE11D2}" type="presOf" srcId="{8755F5EE-5335-4E44-A16E-86E04BB2F127}" destId="{011BC7EA-A1AE-4A79-BEF2-887B876F2BEB}" srcOrd="1" destOrd="3" presId="urn:microsoft.com/office/officeart/2005/8/layout/hList7"/>
    <dgm:cxn modelId="{803BC0C9-965F-4AD5-B4AB-AF88A5201E7C}" type="presOf" srcId="{B63EDFC4-237D-4362-B50E-F8AA697537C2}" destId="{2D4DCD38-1104-45DE-9EB8-DB60FBA9AFE6}" srcOrd="0" destOrd="2" presId="urn:microsoft.com/office/officeart/2005/8/layout/hList7"/>
    <dgm:cxn modelId="{C17C06CC-D35F-40B4-9EB0-019510193343}" type="presOf" srcId="{86308592-9D00-4CC8-A267-2EC85FCAF492}" destId="{7D93ABF6-757A-4134-9C6A-A31451644EF1}" srcOrd="1" destOrd="3" presId="urn:microsoft.com/office/officeart/2005/8/layout/hList7"/>
    <dgm:cxn modelId="{47D8DAD3-E85D-4C23-9DCE-91CE1CDF2BC2}" srcId="{F0E8B22E-C4A9-482F-A337-58273804D67D}" destId="{94B55AA2-0CE6-48C0-9680-C82CB27D882E}" srcOrd="1" destOrd="0" parTransId="{CA1F9BF6-3EE0-4761-8BF7-9AE4FAF69F34}" sibTransId="{3763A612-7499-4045-92F9-9F85D7706002}"/>
    <dgm:cxn modelId="{DB0FD1D4-94C1-459D-99A1-28090304C8F1}" type="presOf" srcId="{DA33E3BC-6255-4406-A535-1FC5D2DC0C84}" destId="{FC92783C-2CC8-46D2-B653-CBAD2DB24256}" srcOrd="1" destOrd="1" presId="urn:microsoft.com/office/officeart/2005/8/layout/hList7"/>
    <dgm:cxn modelId="{B917E7D7-A78E-4613-A9AF-C69BF49EA171}" type="presOf" srcId="{768F47B9-9252-412E-BAD2-111A64ABCCDA}" destId="{0C1EEF9A-5A05-4013-A969-1C91F3EFDC79}" srcOrd="1" destOrd="0" presId="urn:microsoft.com/office/officeart/2005/8/layout/hList7"/>
    <dgm:cxn modelId="{1253D7D8-7C9A-4B6B-8B83-A65D360CAADC}" type="presOf" srcId="{59707029-966E-488E-A0EE-69FDB6666C06}" destId="{06F3AF78-5ECC-43E9-9CAF-19B756B987E9}" srcOrd="0" destOrd="2" presId="urn:microsoft.com/office/officeart/2005/8/layout/hList7"/>
    <dgm:cxn modelId="{16BB23DA-23FF-40E4-8B13-A4FC90EF394B}" type="presOf" srcId="{A5990271-5B49-4938-B49E-69E238633A9B}" destId="{0C1EEF9A-5A05-4013-A969-1C91F3EFDC79}" srcOrd="1" destOrd="5" presId="urn:microsoft.com/office/officeart/2005/8/layout/hList7"/>
    <dgm:cxn modelId="{5CA06ADC-230F-4B0F-88B7-5963BD9F61A1}" type="presOf" srcId="{4665FAC4-8AFC-46CA-945A-85AF8DE8EB10}" destId="{6EE8D94C-F643-4D76-9A0D-F0936C9D359D}" srcOrd="0" destOrd="0" presId="urn:microsoft.com/office/officeart/2005/8/layout/hList7"/>
    <dgm:cxn modelId="{6D3A85DC-6907-4110-9F91-44E7774563AB}" srcId="{DF80E162-BDF5-4249-87E0-86D5A7D970EF}" destId="{DA33E3BC-6255-4406-A535-1FC5D2DC0C84}" srcOrd="0" destOrd="0" parTransId="{EE205399-F53B-47CF-8BCE-A691D8D7675B}" sibTransId="{DB55E999-8CAB-4718-BA2D-581610FC1ED7}"/>
    <dgm:cxn modelId="{4B57A6DE-B7D4-4F94-BFB4-FF70AD2CC229}" type="presOf" srcId="{C11E9EB8-B6EB-4E70-B5A1-0DC55A504D2E}" destId="{FC92783C-2CC8-46D2-B653-CBAD2DB24256}" srcOrd="1" destOrd="5" presId="urn:microsoft.com/office/officeart/2005/8/layout/hList7"/>
    <dgm:cxn modelId="{6B7A22E3-D11B-45E2-A63F-B9E05EFC9766}" srcId="{DF80E162-BDF5-4249-87E0-86D5A7D970EF}" destId="{C11E9EB8-B6EB-4E70-B5A1-0DC55A504D2E}" srcOrd="4" destOrd="0" parTransId="{70AB02E6-A1FC-4919-91F1-4635A014FE45}" sibTransId="{A3891502-B987-4A84-A4FA-A000A554AEA8}"/>
    <dgm:cxn modelId="{0F81D4E3-6E2A-4CB7-B54E-B48486E89600}" type="presOf" srcId="{C9D68809-CD7D-46A5-B813-155C6DC29491}" destId="{06F3AF78-5ECC-43E9-9CAF-19B756B987E9}" srcOrd="0" destOrd="1" presId="urn:microsoft.com/office/officeart/2005/8/layout/hList7"/>
    <dgm:cxn modelId="{A2D217E5-33B9-4FB6-AA11-282EBF7F65CC}" type="presOf" srcId="{8F3BDBDD-5085-4A5C-9DE9-2C481FA355D4}" destId="{BC0D4A93-38C8-468F-9747-106CD5CB2434}" srcOrd="1" destOrd="2" presId="urn:microsoft.com/office/officeart/2005/8/layout/hList7"/>
    <dgm:cxn modelId="{641C23E9-8DD3-45F8-A8DC-C51A31D27848}" srcId="{768F47B9-9252-412E-BAD2-111A64ABCCDA}" destId="{49933259-32C0-4183-AE7C-A4F68CB3308A}" srcOrd="2" destOrd="0" parTransId="{E6DF3DAA-6D33-4215-9D32-3EBFFAAED31A}" sibTransId="{C61CF8B3-A612-4141-9774-F3CFC00F5CB1}"/>
    <dgm:cxn modelId="{1A4F17EC-1A12-41F0-8A72-0960B68479D6}" srcId="{DF80E162-BDF5-4249-87E0-86D5A7D970EF}" destId="{DD7931DD-CCE2-48B1-892F-A4D51DDA9C5D}" srcOrd="2" destOrd="0" parTransId="{67C2AF9D-9E34-4923-910C-FBA6FC707FB6}" sibTransId="{E2698E2F-163F-432D-AFED-8A100D445684}"/>
    <dgm:cxn modelId="{073A91EE-40AA-4202-892E-2CEAD4425C84}" type="presOf" srcId="{94B55AA2-0CE6-48C0-9680-C82CB27D882E}" destId="{2D4DCD38-1104-45DE-9EB8-DB60FBA9AFE6}" srcOrd="0" destOrd="0" presId="urn:microsoft.com/office/officeart/2005/8/layout/hList7"/>
    <dgm:cxn modelId="{8B60AEEE-250A-422C-A987-821DA1E9E316}" type="presOf" srcId="{C11E9EB8-B6EB-4E70-B5A1-0DC55A504D2E}" destId="{38CF6CE7-63BE-4D55-960B-E954633F0550}" srcOrd="0" destOrd="5" presId="urn:microsoft.com/office/officeart/2005/8/layout/hList7"/>
    <dgm:cxn modelId="{974A6BEF-6F40-4027-8E05-8C96B20B4613}" srcId="{94B55AA2-0CE6-48C0-9680-C82CB27D882E}" destId="{3C1772FE-F9FB-414C-A813-E6AA7AA6E681}" srcOrd="3" destOrd="0" parTransId="{AF42A5B0-9C78-4141-8513-86A83D52F98A}" sibTransId="{5879EBA7-A17F-4772-8A51-413F6C43D40B}"/>
    <dgm:cxn modelId="{DD36EFEF-79DC-4737-A647-97CC0283B0E5}" type="presOf" srcId="{3B267588-0A76-4303-A4BF-78E3EDD7222A}" destId="{38CF6CE7-63BE-4D55-960B-E954633F0550}" srcOrd="0" destOrd="4" presId="urn:microsoft.com/office/officeart/2005/8/layout/hList7"/>
    <dgm:cxn modelId="{BA7209F0-17A0-47F8-A67B-5030A02680EA}" type="presOf" srcId="{DD697EA9-F753-4213-8648-CC88997522D8}" destId="{3E8A3455-1D56-446E-94BC-20F82BBE1458}" srcOrd="0" destOrd="1" presId="urn:microsoft.com/office/officeart/2005/8/layout/hList7"/>
    <dgm:cxn modelId="{18E55DF2-3D45-4FEC-A70C-10125826595D}" srcId="{083E6102-F4A9-4C81-BA0E-D8313FAEE5A0}" destId="{8E91B667-46A6-4FD2-962A-A7708B9A1736}" srcOrd="4" destOrd="0" parTransId="{ABC71579-CCD1-4B98-8B60-D4F186E9B96A}" sibTransId="{61D15F14-191D-4D62-8DD0-7339A00FB064}"/>
    <dgm:cxn modelId="{AFE2CFF4-0AC4-4494-987E-8EC8ABDD150A}" type="presOf" srcId="{1DFDC515-BDAD-4DCA-8E8A-314D94566846}" destId="{A93EE0A3-B0FB-48BE-BC6F-7FE765D49EEC}" srcOrd="0" destOrd="0" presId="urn:microsoft.com/office/officeart/2005/8/layout/hList7"/>
    <dgm:cxn modelId="{E68622F6-146C-41B3-8AD7-029E991DD84B}" type="presOf" srcId="{3763A612-7499-4045-92F9-9F85D7706002}" destId="{76BB6C85-AE0E-4E37-B28A-34A2A66A0428}" srcOrd="0" destOrd="0" presId="urn:microsoft.com/office/officeart/2005/8/layout/hList7"/>
    <dgm:cxn modelId="{BC0D87F8-A7E8-47FF-B823-5A29D30DEDB9}" type="presOf" srcId="{8E91B667-46A6-4FD2-962A-A7708B9A1736}" destId="{BC0D4A93-38C8-468F-9747-106CD5CB2434}" srcOrd="1" destOrd="5" presId="urn:microsoft.com/office/officeart/2005/8/layout/hList7"/>
    <dgm:cxn modelId="{D5A23AFD-C352-436A-8266-9776B3698336}" type="presOf" srcId="{18EC9087-B083-41D9-9CAC-459110BE660B}" destId="{7D93ABF6-757A-4134-9C6A-A31451644EF1}" srcOrd="1" destOrd="0" presId="urn:microsoft.com/office/officeart/2005/8/layout/hList7"/>
    <dgm:cxn modelId="{70A9A7FE-ED4F-4F58-8101-32A2604241D4}" type="presOf" srcId="{768F47B9-9252-412E-BAD2-111A64ABCCDA}" destId="{06F3AF78-5ECC-43E9-9CAF-19B756B987E9}" srcOrd="0" destOrd="0" presId="urn:microsoft.com/office/officeart/2005/8/layout/hList7"/>
    <dgm:cxn modelId="{6E0D84B3-B517-4360-9542-3C200F844CAE}" type="presParOf" srcId="{1500DA70-9189-4ECA-A118-D42090E438AD}" destId="{0FE5DF9E-0AC8-4905-BFF9-40C8CD6F733A}" srcOrd="0" destOrd="0" presId="urn:microsoft.com/office/officeart/2005/8/layout/hList7"/>
    <dgm:cxn modelId="{816757A1-6712-4E9E-AD25-51FA28252232}" type="presParOf" srcId="{1500DA70-9189-4ECA-A118-D42090E438AD}" destId="{4710032D-603D-480B-A315-CA0333DE66C4}" srcOrd="1" destOrd="0" presId="urn:microsoft.com/office/officeart/2005/8/layout/hList7"/>
    <dgm:cxn modelId="{81D4B905-AD05-4C0C-9F84-925BA8F84C5F}" type="presParOf" srcId="{4710032D-603D-480B-A315-CA0333DE66C4}" destId="{F8B8EA3E-5D17-43C0-9E52-4E6276DB52E4}" srcOrd="0" destOrd="0" presId="urn:microsoft.com/office/officeart/2005/8/layout/hList7"/>
    <dgm:cxn modelId="{8F351FCD-0ED8-46EB-A4C2-9DF5508AEC40}" type="presParOf" srcId="{F8B8EA3E-5D17-43C0-9E52-4E6276DB52E4}" destId="{3E8A3455-1D56-446E-94BC-20F82BBE1458}" srcOrd="0" destOrd="0" presId="urn:microsoft.com/office/officeart/2005/8/layout/hList7"/>
    <dgm:cxn modelId="{A9F969E9-ADF0-4481-A4B5-09EF87E26D5C}" type="presParOf" srcId="{F8B8EA3E-5D17-43C0-9E52-4E6276DB52E4}" destId="{BC0D4A93-38C8-468F-9747-106CD5CB2434}" srcOrd="1" destOrd="0" presId="urn:microsoft.com/office/officeart/2005/8/layout/hList7"/>
    <dgm:cxn modelId="{EFA857A0-C547-4DF1-8989-BCC7B6D5554A}" type="presParOf" srcId="{F8B8EA3E-5D17-43C0-9E52-4E6276DB52E4}" destId="{56A6C380-7EBD-4327-8D68-9FEF2E840B94}" srcOrd="2" destOrd="0" presId="urn:microsoft.com/office/officeart/2005/8/layout/hList7"/>
    <dgm:cxn modelId="{C0895BCF-7F48-4D2F-B99B-E0C374DBB18C}" type="presParOf" srcId="{F8B8EA3E-5D17-43C0-9E52-4E6276DB52E4}" destId="{5256E1F2-4F36-47D3-93DC-DB119ACE8FD9}" srcOrd="3" destOrd="0" presId="urn:microsoft.com/office/officeart/2005/8/layout/hList7"/>
    <dgm:cxn modelId="{9E65B4E6-CFAE-459A-ADA4-B7C9378691EA}" type="presParOf" srcId="{4710032D-603D-480B-A315-CA0333DE66C4}" destId="{D847B78D-0610-4366-99F4-51AAA9CB5A1A}" srcOrd="1" destOrd="0" presId="urn:microsoft.com/office/officeart/2005/8/layout/hList7"/>
    <dgm:cxn modelId="{8776BA40-1DA3-486B-90BE-7B77CCFCA0CD}" type="presParOf" srcId="{4710032D-603D-480B-A315-CA0333DE66C4}" destId="{0C2F2093-4381-4569-AAB6-916DDB8261F8}" srcOrd="2" destOrd="0" presId="urn:microsoft.com/office/officeart/2005/8/layout/hList7"/>
    <dgm:cxn modelId="{63CAA597-423D-4BF4-A8BD-B1CF81AAB039}" type="presParOf" srcId="{0C2F2093-4381-4569-AAB6-916DDB8261F8}" destId="{2D4DCD38-1104-45DE-9EB8-DB60FBA9AFE6}" srcOrd="0" destOrd="0" presId="urn:microsoft.com/office/officeart/2005/8/layout/hList7"/>
    <dgm:cxn modelId="{A7906ED4-239E-47E8-9B78-B9BA8DDEA767}" type="presParOf" srcId="{0C2F2093-4381-4569-AAB6-916DDB8261F8}" destId="{011BC7EA-A1AE-4A79-BEF2-887B876F2BEB}" srcOrd="1" destOrd="0" presId="urn:microsoft.com/office/officeart/2005/8/layout/hList7"/>
    <dgm:cxn modelId="{64109345-A5C0-4587-801D-B6B1DB0EF460}" type="presParOf" srcId="{0C2F2093-4381-4569-AAB6-916DDB8261F8}" destId="{A315C786-21F2-4A4E-9879-572D6CD53662}" srcOrd="2" destOrd="0" presId="urn:microsoft.com/office/officeart/2005/8/layout/hList7"/>
    <dgm:cxn modelId="{6E749FE2-EC5A-4265-A08D-3D984F1EB310}" type="presParOf" srcId="{0C2F2093-4381-4569-AAB6-916DDB8261F8}" destId="{237AA2A5-D591-4032-BBCE-4BB9A8781D3C}" srcOrd="3" destOrd="0" presId="urn:microsoft.com/office/officeart/2005/8/layout/hList7"/>
    <dgm:cxn modelId="{3C6E2FC8-82A1-4BDA-B967-E988E5BCB704}" type="presParOf" srcId="{4710032D-603D-480B-A315-CA0333DE66C4}" destId="{76BB6C85-AE0E-4E37-B28A-34A2A66A0428}" srcOrd="3" destOrd="0" presId="urn:microsoft.com/office/officeart/2005/8/layout/hList7"/>
    <dgm:cxn modelId="{D9244579-3E87-4BDD-868E-27B5CC4D33A8}" type="presParOf" srcId="{4710032D-603D-480B-A315-CA0333DE66C4}" destId="{648BC8A6-84BD-4313-A162-0D8E81C3727D}" srcOrd="4" destOrd="0" presId="urn:microsoft.com/office/officeart/2005/8/layout/hList7"/>
    <dgm:cxn modelId="{9B7E1342-ED6E-4A5F-9A4B-4C304FA1791B}" type="presParOf" srcId="{648BC8A6-84BD-4313-A162-0D8E81C3727D}" destId="{E8C90A68-6910-4955-BDC7-C2CD58A6A9A6}" srcOrd="0" destOrd="0" presId="urn:microsoft.com/office/officeart/2005/8/layout/hList7"/>
    <dgm:cxn modelId="{6F09EF80-8203-48BC-84AE-E140138B7FF2}" type="presParOf" srcId="{648BC8A6-84BD-4313-A162-0D8E81C3727D}" destId="{7D93ABF6-757A-4134-9C6A-A31451644EF1}" srcOrd="1" destOrd="0" presId="urn:microsoft.com/office/officeart/2005/8/layout/hList7"/>
    <dgm:cxn modelId="{CC186FD8-70A8-47A2-840D-6EF4FF83E89E}" type="presParOf" srcId="{648BC8A6-84BD-4313-A162-0D8E81C3727D}" destId="{CE1FF81C-DCF0-4D5F-9F92-E84188AF7F5E}" srcOrd="2" destOrd="0" presId="urn:microsoft.com/office/officeart/2005/8/layout/hList7"/>
    <dgm:cxn modelId="{61BB8B80-7448-454B-8EFF-A989A93E55C7}" type="presParOf" srcId="{648BC8A6-84BD-4313-A162-0D8E81C3727D}" destId="{2C903E30-4C82-4F32-8532-FE8ACE78FD4A}" srcOrd="3" destOrd="0" presId="urn:microsoft.com/office/officeart/2005/8/layout/hList7"/>
    <dgm:cxn modelId="{1BF269D5-E694-4BF1-B75F-EF3A6A5CABA2}" type="presParOf" srcId="{4710032D-603D-480B-A315-CA0333DE66C4}" destId="{A93EE0A3-B0FB-48BE-BC6F-7FE765D49EEC}" srcOrd="5" destOrd="0" presId="urn:microsoft.com/office/officeart/2005/8/layout/hList7"/>
    <dgm:cxn modelId="{1972F290-B8E0-44F1-8AB6-BEA3B4B7ABF1}" type="presParOf" srcId="{4710032D-603D-480B-A315-CA0333DE66C4}" destId="{F2B5592D-DD0E-4C38-B8D6-51389B86394A}" srcOrd="6" destOrd="0" presId="urn:microsoft.com/office/officeart/2005/8/layout/hList7"/>
    <dgm:cxn modelId="{2F21DD7C-2319-4451-98F7-EF90B0282B00}" type="presParOf" srcId="{F2B5592D-DD0E-4C38-B8D6-51389B86394A}" destId="{06F3AF78-5ECC-43E9-9CAF-19B756B987E9}" srcOrd="0" destOrd="0" presId="urn:microsoft.com/office/officeart/2005/8/layout/hList7"/>
    <dgm:cxn modelId="{FBDF1796-326E-486D-9EA6-D02ACE273503}" type="presParOf" srcId="{F2B5592D-DD0E-4C38-B8D6-51389B86394A}" destId="{0C1EEF9A-5A05-4013-A969-1C91F3EFDC79}" srcOrd="1" destOrd="0" presId="urn:microsoft.com/office/officeart/2005/8/layout/hList7"/>
    <dgm:cxn modelId="{6D1A5E91-3775-4008-B310-6D34B87CC3A5}" type="presParOf" srcId="{F2B5592D-DD0E-4C38-B8D6-51389B86394A}" destId="{F3C6E5EA-F9CA-4FD8-A5F0-CA8A38E14E5A}" srcOrd="2" destOrd="0" presId="urn:microsoft.com/office/officeart/2005/8/layout/hList7"/>
    <dgm:cxn modelId="{D35A4B72-4F36-4AD4-BAF2-99DCAA25C433}" type="presParOf" srcId="{F2B5592D-DD0E-4C38-B8D6-51389B86394A}" destId="{D2666CED-F4F6-4207-93E0-1881A9A6BDE8}" srcOrd="3" destOrd="0" presId="urn:microsoft.com/office/officeart/2005/8/layout/hList7"/>
    <dgm:cxn modelId="{23829CFB-E95E-4A55-A068-CDC338A4102C}" type="presParOf" srcId="{4710032D-603D-480B-A315-CA0333DE66C4}" destId="{17DD8568-6E53-4D06-8A45-6590DD8DE7B8}" srcOrd="7" destOrd="0" presId="urn:microsoft.com/office/officeart/2005/8/layout/hList7"/>
    <dgm:cxn modelId="{77F3E243-8895-4758-8B9C-118AD7DAD02E}" type="presParOf" srcId="{4710032D-603D-480B-A315-CA0333DE66C4}" destId="{56C76BAE-AAA9-4EB3-9134-4B238CFF3F25}" srcOrd="8" destOrd="0" presId="urn:microsoft.com/office/officeart/2005/8/layout/hList7"/>
    <dgm:cxn modelId="{23D8DDC8-BD41-4393-8D60-488CF871CCC7}" type="presParOf" srcId="{56C76BAE-AAA9-4EB3-9134-4B238CFF3F25}" destId="{38CF6CE7-63BE-4D55-960B-E954633F0550}" srcOrd="0" destOrd="0" presId="urn:microsoft.com/office/officeart/2005/8/layout/hList7"/>
    <dgm:cxn modelId="{F2C9C25C-A278-4795-B31C-E0EDC4409C5E}" type="presParOf" srcId="{56C76BAE-AAA9-4EB3-9134-4B238CFF3F25}" destId="{FC92783C-2CC8-46D2-B653-CBAD2DB24256}" srcOrd="1" destOrd="0" presId="urn:microsoft.com/office/officeart/2005/8/layout/hList7"/>
    <dgm:cxn modelId="{DE44DE5D-E7DE-48A1-8824-74CA34F6BB4F}" type="presParOf" srcId="{56C76BAE-AAA9-4EB3-9134-4B238CFF3F25}" destId="{9EA57163-B0D4-413B-8D77-76F9C6280430}" srcOrd="2" destOrd="0" presId="urn:microsoft.com/office/officeart/2005/8/layout/hList7"/>
    <dgm:cxn modelId="{9625DEBA-4DA5-42A9-8B4A-5992E8C38C5A}" type="presParOf" srcId="{56C76BAE-AAA9-4EB3-9134-4B238CFF3F25}" destId="{A92F23FC-B122-4EEC-AB7F-EDCC3EAFB767}" srcOrd="3" destOrd="0" presId="urn:microsoft.com/office/officeart/2005/8/layout/hList7"/>
    <dgm:cxn modelId="{7FBF8375-B2BE-40BF-AB64-49075A9BEC7A}" type="presParOf" srcId="{4710032D-603D-480B-A315-CA0333DE66C4}" destId="{6EE8D94C-F643-4D76-9A0D-F0936C9D359D}" srcOrd="9" destOrd="0" presId="urn:microsoft.com/office/officeart/2005/8/layout/hList7"/>
    <dgm:cxn modelId="{60B74EC0-8D0E-4337-B543-C715558EBD37}" type="presParOf" srcId="{4710032D-603D-480B-A315-CA0333DE66C4}" destId="{392F5560-95E2-4AAF-B1AF-4AE2AE8DE025}" srcOrd="10" destOrd="0" presId="urn:microsoft.com/office/officeart/2005/8/layout/hList7"/>
    <dgm:cxn modelId="{4398B629-AB6D-4648-9D6F-A635D6C1B3A3}" type="presParOf" srcId="{392F5560-95E2-4AAF-B1AF-4AE2AE8DE025}" destId="{0060CF74-FF21-49FB-AF6B-B67E14AA46CA}" srcOrd="0" destOrd="0" presId="urn:microsoft.com/office/officeart/2005/8/layout/hList7"/>
    <dgm:cxn modelId="{7AC41B24-6073-4334-AF4E-E52692C6F02A}" type="presParOf" srcId="{392F5560-95E2-4AAF-B1AF-4AE2AE8DE025}" destId="{204E5C09-767A-4CE1-884E-8E8531A23B14}" srcOrd="1" destOrd="0" presId="urn:microsoft.com/office/officeart/2005/8/layout/hList7"/>
    <dgm:cxn modelId="{0F743ABB-347E-41F4-9820-19E7CADF600D}" type="presParOf" srcId="{392F5560-95E2-4AAF-B1AF-4AE2AE8DE025}" destId="{9279148B-0DB0-48F1-A8FE-F173F3FBAAF5}" srcOrd="2" destOrd="0" presId="urn:microsoft.com/office/officeart/2005/8/layout/hList7"/>
    <dgm:cxn modelId="{D90A8593-E951-41C7-9E43-040B4A03A98C}" type="presParOf" srcId="{392F5560-95E2-4AAF-B1AF-4AE2AE8DE025}" destId="{41787F0D-EA03-4293-90D2-2AF1C65D1C5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Junior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may have some exposure to DevOps but lack experience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Mid/Senior Engineers</a:t>
          </a:r>
          <a:br>
            <a:rPr lang="en-US" dirty="0">
              <a:solidFill>
                <a:schemeClr val="bg1"/>
              </a:solidFill>
            </a:rPr>
          </a:br>
          <a:endParaRPr lang="en-US" dirty="0">
            <a:solidFill>
              <a:schemeClr val="bg1"/>
            </a:solidFill>
          </a:endParaRPr>
        </a:p>
        <a:p>
          <a:pPr algn="ctr">
            <a:lnSpc>
              <a:spcPct val="100000"/>
            </a:lnSpc>
            <a:defRPr b="1" spc="20">
              <a:latin typeface="+mj-lt"/>
            </a:defRPr>
          </a:pPr>
          <a:r>
            <a:rPr lang="en-US" dirty="0">
              <a:solidFill>
                <a:schemeClr val="bg1"/>
              </a:solidFill>
            </a:rPr>
            <a:t>Engineers who have access to tools but not know the full scope of their capabilities</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Staff Engineers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Engineers looking to improve the quality of code deployments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System Architects</a:t>
          </a:r>
        </a:p>
        <a:p>
          <a:pPr algn="ctr">
            <a:lnSpc>
              <a:spcPct val="100000"/>
            </a:lnSpc>
            <a:defRPr b="1" spc="20">
              <a:latin typeface="+mj-lt"/>
            </a:defRPr>
          </a:pPr>
          <a:endParaRPr lang="en-US" dirty="0">
            <a:solidFill>
              <a:schemeClr val="bg1"/>
            </a:solidFill>
          </a:endParaRPr>
        </a:p>
        <a:p>
          <a:pPr algn="ctr">
            <a:lnSpc>
              <a:spcPct val="100000"/>
            </a:lnSpc>
            <a:defRPr b="1" spc="20">
              <a:latin typeface="+mj-lt"/>
            </a:defRPr>
          </a:pPr>
          <a:r>
            <a:rPr lang="en-US" dirty="0">
              <a:solidFill>
                <a:schemeClr val="bg1"/>
              </a:solidFill>
            </a:rPr>
            <a:t>Architects looking for new technologies to help them solve some of the domain challenges they face</a:t>
          </a:r>
        </a:p>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77784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318" y="2583815"/>
          <a:ext cx="2705918"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Observation Phase</a:t>
          </a:r>
        </a:p>
      </dsp:txBody>
      <dsp:txXfrm>
        <a:off x="8318" y="2583815"/>
        <a:ext cx="2631385" cy="596265"/>
      </dsp:txXfrm>
    </dsp:sp>
    <dsp:sp modelId="{810D7AA7-A541-4507-BE7F-36CCF210089F}">
      <dsp:nvSpPr>
        <dsp:cNvPr id="0" name=""/>
        <dsp:cNvSpPr/>
      </dsp:nvSpPr>
      <dsp:spPr>
        <a:xfrm>
          <a:off x="224791"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err="1"/>
            <a:t>Liatrio</a:t>
          </a:r>
          <a:r>
            <a:rPr lang="en-US" sz="1200" b="0" i="0" u="none" kern="1200" dirty="0"/>
            <a:t> experts will be on location to observe and interact with pre-selected students who will attend the pilot cohort.</a:t>
          </a:r>
          <a:endParaRPr lang="en-US" sz="1200" kern="1200" dirty="0"/>
        </a:p>
      </dsp:txBody>
      <dsp:txXfrm>
        <a:off x="224791" y="924904"/>
        <a:ext cx="2197205" cy="1154162"/>
      </dsp:txXfrm>
    </dsp:sp>
    <dsp:sp modelId="{E41E7729-FD3F-426D-804C-45BD60BD762D}">
      <dsp:nvSpPr>
        <dsp:cNvPr id="0" name=""/>
        <dsp:cNvSpPr/>
      </dsp:nvSpPr>
      <dsp:spPr>
        <a:xfrm rot="5400000">
          <a:off x="1819839"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605999"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Development Phase</a:t>
          </a:r>
        </a:p>
      </dsp:txBody>
      <dsp:txXfrm>
        <a:off x="2755065" y="2583815"/>
        <a:ext cx="2407786" cy="596265"/>
      </dsp:txXfrm>
    </dsp:sp>
    <dsp:sp modelId="{5E07F9E4-149C-4A89-848F-4ABDD305F0C5}">
      <dsp:nvSpPr>
        <dsp:cNvPr id="0" name=""/>
        <dsp:cNvSpPr/>
      </dsp:nvSpPr>
      <dsp:spPr>
        <a:xfrm>
          <a:off x="2822473"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A dedicated team of </a:t>
          </a:r>
          <a:r>
            <a:rPr lang="en-US" sz="1200" b="0" i="0" u="none" kern="1200" dirty="0" err="1"/>
            <a:t>Liatrio</a:t>
          </a:r>
          <a:r>
            <a:rPr lang="en-US" sz="1200" b="0" i="0" u="none" kern="1200" dirty="0"/>
            <a:t> experts </a:t>
          </a:r>
          <a:r>
            <a:rPr lang="en-US" sz="1200" b="0" kern="1200" dirty="0"/>
            <a:t>will curate and compile learning materials. This will involve the careful selection of pre-existing content and the creation of new content where necessary.</a:t>
          </a:r>
          <a:endParaRPr lang="en-US" sz="1200" kern="1200" dirty="0"/>
        </a:p>
      </dsp:txBody>
      <dsp:txXfrm>
        <a:off x="2822473" y="924904"/>
        <a:ext cx="2197205" cy="1154162"/>
      </dsp:txXfrm>
    </dsp:sp>
    <dsp:sp modelId="{473F2067-7126-4D56-A328-5A8CFD3D8D52}">
      <dsp:nvSpPr>
        <dsp:cNvPr id="0" name=""/>
        <dsp:cNvSpPr/>
      </dsp:nvSpPr>
      <dsp:spPr>
        <a:xfrm rot="5400000">
          <a:off x="4417520"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203681"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Delivery Phase</a:t>
          </a:r>
        </a:p>
      </dsp:txBody>
      <dsp:txXfrm>
        <a:off x="5352747" y="2583815"/>
        <a:ext cx="2407786" cy="596265"/>
      </dsp:txXfrm>
    </dsp:sp>
    <dsp:sp modelId="{FD7B29F2-0D66-4B4B-BC8A-82DA23575305}">
      <dsp:nvSpPr>
        <dsp:cNvPr id="0" name=""/>
        <dsp:cNvSpPr/>
      </dsp:nvSpPr>
      <dsp:spPr>
        <a:xfrm>
          <a:off x="5420155"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err="1"/>
            <a:t>Liatrio</a:t>
          </a:r>
          <a:r>
            <a:rPr lang="en-US" sz="1200" b="0" kern="1200" dirty="0"/>
            <a:t> DevOps subject matter experts will facilitate lectures, exercises, and Dojo sessions for hands-on training. </a:t>
          </a:r>
          <a:endParaRPr lang="en-US" sz="1200" kern="1200" dirty="0"/>
        </a:p>
      </dsp:txBody>
      <dsp:txXfrm>
        <a:off x="5420155" y="924904"/>
        <a:ext cx="2197205" cy="1154162"/>
      </dsp:txXfrm>
    </dsp:sp>
    <dsp:sp modelId="{2377F551-4CF6-4656-B644-60A7FC1B0F64}">
      <dsp:nvSpPr>
        <dsp:cNvPr id="0" name=""/>
        <dsp:cNvSpPr/>
      </dsp:nvSpPr>
      <dsp:spPr>
        <a:xfrm rot="5400000">
          <a:off x="7015202" y="1581180"/>
          <a:ext cx="1788795"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7801363" y="2583815"/>
          <a:ext cx="2705918"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Reflective Phase</a:t>
          </a:r>
        </a:p>
      </dsp:txBody>
      <dsp:txXfrm>
        <a:off x="7950429" y="2583815"/>
        <a:ext cx="2407786" cy="596265"/>
      </dsp:txXfrm>
    </dsp:sp>
    <dsp:sp modelId="{1F1B09A6-DA7E-41D1-B8A6-E3B6E775E5C1}">
      <dsp:nvSpPr>
        <dsp:cNvPr id="0" name=""/>
        <dsp:cNvSpPr/>
      </dsp:nvSpPr>
      <dsp:spPr>
        <a:xfrm>
          <a:off x="8017836" y="924904"/>
          <a:ext cx="2197205" cy="11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Final look at the program success and areas of opportunity with the </a:t>
          </a:r>
          <a:r>
            <a:rPr lang="en-US" sz="1200" kern="1200" dirty="0" err="1"/>
            <a:t>Liatrio</a:t>
          </a:r>
          <a:r>
            <a:rPr lang="en-US" sz="1200" kern="1200" dirty="0"/>
            <a:t> experts and XYZ stakeholders.</a:t>
          </a:r>
        </a:p>
      </dsp:txBody>
      <dsp:txXfrm>
        <a:off x="8017836" y="924904"/>
        <a:ext cx="2197205" cy="1154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3455-1D56-446E-94BC-20F82BBE1458}">
      <dsp:nvSpPr>
        <dsp:cNvPr id="0" name=""/>
        <dsp:cNvSpPr/>
      </dsp:nvSpPr>
      <dsp:spPr>
        <a:xfrm>
          <a:off x="132"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1</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DevOps Intro</a:t>
          </a:r>
        </a:p>
        <a:p>
          <a:pPr marL="114300" lvl="1" indent="-114300" algn="l" defTabSz="533400">
            <a:lnSpc>
              <a:spcPct val="90000"/>
            </a:lnSpc>
            <a:spcBef>
              <a:spcPct val="0"/>
            </a:spcBef>
            <a:spcAft>
              <a:spcPct val="15000"/>
            </a:spcAft>
            <a:buChar char="•"/>
          </a:pPr>
          <a:r>
            <a:rPr lang="en-US" sz="1200" kern="1200" dirty="0"/>
            <a:t>CI/CD</a:t>
          </a:r>
        </a:p>
        <a:p>
          <a:pPr marL="114300" lvl="1" indent="-114300" algn="l" defTabSz="533400">
            <a:lnSpc>
              <a:spcPct val="90000"/>
            </a:lnSpc>
            <a:spcBef>
              <a:spcPct val="0"/>
            </a:spcBef>
            <a:spcAft>
              <a:spcPct val="15000"/>
            </a:spcAft>
            <a:buChar char="•"/>
          </a:pPr>
          <a:r>
            <a:rPr lang="en-US" sz="1200" kern="1200" dirty="0"/>
            <a:t>Docker</a:t>
          </a:r>
        </a:p>
        <a:p>
          <a:pPr marL="114300" lvl="1" indent="-114300" algn="l" defTabSz="533400">
            <a:lnSpc>
              <a:spcPct val="90000"/>
            </a:lnSpc>
            <a:spcBef>
              <a:spcPct val="0"/>
            </a:spcBef>
            <a:spcAft>
              <a:spcPct val="15000"/>
            </a:spcAft>
            <a:buChar char="•"/>
          </a:pPr>
          <a:r>
            <a:rPr lang="en-US" sz="1200" kern="1200" dirty="0"/>
            <a:t>Kubernetes</a:t>
          </a:r>
        </a:p>
      </dsp:txBody>
      <dsp:txXfrm>
        <a:off x="132" y="1242906"/>
        <a:ext cx="1767631" cy="1242906"/>
      </dsp:txXfrm>
    </dsp:sp>
    <dsp:sp modelId="{5256E1F2-4F36-47D3-93DC-DB119ACE8FD9}">
      <dsp:nvSpPr>
        <dsp:cNvPr id="0" name=""/>
        <dsp:cNvSpPr/>
      </dsp:nvSpPr>
      <dsp:spPr>
        <a:xfrm>
          <a:off x="366588" y="186435"/>
          <a:ext cx="1034719" cy="10347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D4DCD38-1104-45DE-9EB8-DB60FBA9AFE6}">
      <dsp:nvSpPr>
        <dsp:cNvPr id="0" name=""/>
        <dsp:cNvSpPr/>
      </dsp:nvSpPr>
      <dsp:spPr>
        <a:xfrm>
          <a:off x="182079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2</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Kubernetes Cont.</a:t>
          </a:r>
        </a:p>
        <a:p>
          <a:pPr marL="114300" lvl="1" indent="-114300" algn="l" defTabSz="533400">
            <a:lnSpc>
              <a:spcPct val="90000"/>
            </a:lnSpc>
            <a:spcBef>
              <a:spcPct val="0"/>
            </a:spcBef>
            <a:spcAft>
              <a:spcPct val="15000"/>
            </a:spcAft>
            <a:buChar char="•"/>
          </a:pPr>
          <a:r>
            <a:rPr lang="en-US" sz="1200" kern="1200" dirty="0"/>
            <a:t>AWS Core Services</a:t>
          </a:r>
        </a:p>
        <a:p>
          <a:pPr marL="114300" lvl="1" indent="-114300" algn="l" defTabSz="533400">
            <a:lnSpc>
              <a:spcPct val="90000"/>
            </a:lnSpc>
            <a:spcBef>
              <a:spcPct val="0"/>
            </a:spcBef>
            <a:spcAft>
              <a:spcPct val="15000"/>
            </a:spcAft>
            <a:buChar char="•"/>
          </a:pPr>
          <a:r>
            <a:rPr lang="en-US" sz="1200" kern="1200" dirty="0"/>
            <a:t>AWS ECR</a:t>
          </a:r>
        </a:p>
      </dsp:txBody>
      <dsp:txXfrm>
        <a:off x="1820793" y="1242906"/>
        <a:ext cx="1767631" cy="1242906"/>
      </dsp:txXfrm>
    </dsp:sp>
    <dsp:sp modelId="{237AA2A5-D591-4032-BBCE-4BB9A8781D3C}">
      <dsp:nvSpPr>
        <dsp:cNvPr id="0" name=""/>
        <dsp:cNvSpPr/>
      </dsp:nvSpPr>
      <dsp:spPr>
        <a:xfrm>
          <a:off x="2187249" y="186435"/>
          <a:ext cx="1034719" cy="10347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C90A68-6910-4955-BDC7-C2CD58A6A9A6}">
      <dsp:nvSpPr>
        <dsp:cNvPr id="0" name=""/>
        <dsp:cNvSpPr/>
      </dsp:nvSpPr>
      <dsp:spPr>
        <a:xfrm>
          <a:off x="3641453"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3</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EKS</a:t>
          </a:r>
        </a:p>
        <a:p>
          <a:pPr marL="114300" lvl="1" indent="-114300" algn="l" defTabSz="533400">
            <a:lnSpc>
              <a:spcPct val="90000"/>
            </a:lnSpc>
            <a:spcBef>
              <a:spcPct val="0"/>
            </a:spcBef>
            <a:spcAft>
              <a:spcPct val="15000"/>
            </a:spcAft>
            <a:buChar char="•"/>
          </a:pPr>
          <a:r>
            <a:rPr lang="en-US" sz="1200" kern="1200" dirty="0"/>
            <a:t>AWS </a:t>
          </a:r>
          <a:r>
            <a:rPr lang="en-US" sz="1200" kern="1200" dirty="0" err="1"/>
            <a:t>CodeCommit</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CodePipeline</a:t>
          </a:r>
          <a:endParaRPr lang="en-US" sz="12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CodeBuild</a:t>
          </a:r>
          <a:endParaRPr lang="en-US" sz="1200" kern="1200" dirty="0"/>
        </a:p>
      </dsp:txBody>
      <dsp:txXfrm>
        <a:off x="3641453" y="1242906"/>
        <a:ext cx="1767631" cy="1242906"/>
      </dsp:txXfrm>
    </dsp:sp>
    <dsp:sp modelId="{2C903E30-4C82-4F32-8532-FE8ACE78FD4A}">
      <dsp:nvSpPr>
        <dsp:cNvPr id="0" name=""/>
        <dsp:cNvSpPr/>
      </dsp:nvSpPr>
      <dsp:spPr>
        <a:xfrm>
          <a:off x="4007909" y="186435"/>
          <a:ext cx="1034719" cy="103471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6F3AF78-5ECC-43E9-9CAF-19B756B987E9}">
      <dsp:nvSpPr>
        <dsp:cNvPr id="0" name=""/>
        <dsp:cNvSpPr/>
      </dsp:nvSpPr>
      <dsp:spPr>
        <a:xfrm>
          <a:off x="5462114"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4</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AWS </a:t>
          </a:r>
          <a:r>
            <a:rPr lang="en-US" sz="1200" kern="1200" dirty="0" err="1"/>
            <a:t>CodeDeploy</a:t>
          </a:r>
          <a:endParaRPr lang="en-US" sz="1200" kern="1200" dirty="0"/>
        </a:p>
        <a:p>
          <a:pPr marL="114300" lvl="1" indent="-114300" algn="l" defTabSz="533400">
            <a:lnSpc>
              <a:spcPct val="90000"/>
            </a:lnSpc>
            <a:spcBef>
              <a:spcPct val="0"/>
            </a:spcBef>
            <a:spcAft>
              <a:spcPct val="15000"/>
            </a:spcAft>
            <a:buChar char="•"/>
          </a:pPr>
          <a:r>
            <a:rPr lang="en-US" sz="1200" kern="1200" dirty="0"/>
            <a:t>AWS CloudFormation</a:t>
          </a:r>
        </a:p>
        <a:p>
          <a:pPr marL="114300" lvl="1" indent="-114300" algn="l" defTabSz="533400">
            <a:lnSpc>
              <a:spcPct val="90000"/>
            </a:lnSpc>
            <a:spcBef>
              <a:spcPct val="0"/>
            </a:spcBef>
            <a:spcAft>
              <a:spcPct val="15000"/>
            </a:spcAft>
            <a:buChar char="•"/>
          </a:pPr>
          <a:r>
            <a:rPr lang="en-US" sz="1200" kern="1200" dirty="0"/>
            <a:t>AWS CloudWatch</a:t>
          </a:r>
        </a:p>
        <a:p>
          <a:pPr marL="114300" lvl="1" indent="-114300" algn="l" defTabSz="533400">
            <a:lnSpc>
              <a:spcPct val="90000"/>
            </a:lnSpc>
            <a:spcBef>
              <a:spcPct val="0"/>
            </a:spcBef>
            <a:spcAft>
              <a:spcPct val="15000"/>
            </a:spcAft>
            <a:buChar char="•"/>
          </a:pPr>
          <a:r>
            <a:rPr lang="en-US" sz="1200" kern="1200" dirty="0"/>
            <a:t>AWS X-Ray</a:t>
          </a:r>
        </a:p>
      </dsp:txBody>
      <dsp:txXfrm>
        <a:off x="5462114" y="1242906"/>
        <a:ext cx="1767631" cy="1242906"/>
      </dsp:txXfrm>
    </dsp:sp>
    <dsp:sp modelId="{D2666CED-F4F6-4207-93E0-1881A9A6BDE8}">
      <dsp:nvSpPr>
        <dsp:cNvPr id="0" name=""/>
        <dsp:cNvSpPr/>
      </dsp:nvSpPr>
      <dsp:spPr>
        <a:xfrm>
          <a:off x="5828570" y="186435"/>
          <a:ext cx="1034719" cy="103471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CF6CE7-63BE-4D55-960B-E954633F0550}">
      <dsp:nvSpPr>
        <dsp:cNvPr id="0" name=""/>
        <dsp:cNvSpPr/>
      </dsp:nvSpPr>
      <dsp:spPr>
        <a:xfrm>
          <a:off x="728277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5</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TDD</a:t>
          </a:r>
        </a:p>
        <a:p>
          <a:pPr marL="114300" lvl="1" indent="-114300" algn="l" defTabSz="533400">
            <a:lnSpc>
              <a:spcPct val="90000"/>
            </a:lnSpc>
            <a:spcBef>
              <a:spcPct val="0"/>
            </a:spcBef>
            <a:spcAft>
              <a:spcPct val="15000"/>
            </a:spcAft>
            <a:buChar char="•"/>
          </a:pPr>
          <a:r>
            <a:rPr lang="en-US" sz="1200" kern="1200" dirty="0"/>
            <a:t>ATDD</a:t>
          </a:r>
        </a:p>
        <a:p>
          <a:pPr marL="114300" lvl="1" indent="-114300" algn="l" defTabSz="533400">
            <a:lnSpc>
              <a:spcPct val="90000"/>
            </a:lnSpc>
            <a:spcBef>
              <a:spcPct val="0"/>
            </a:spcBef>
            <a:spcAft>
              <a:spcPct val="15000"/>
            </a:spcAft>
            <a:buChar char="•"/>
          </a:pPr>
          <a:r>
            <a:rPr lang="en-US" sz="1200" kern="1200" dirty="0"/>
            <a:t>Linter</a:t>
          </a:r>
        </a:p>
        <a:p>
          <a:pPr marL="114300" lvl="1" indent="-114300" algn="l" defTabSz="533400">
            <a:lnSpc>
              <a:spcPct val="90000"/>
            </a:lnSpc>
            <a:spcBef>
              <a:spcPct val="0"/>
            </a:spcBef>
            <a:spcAft>
              <a:spcPct val="15000"/>
            </a:spcAft>
            <a:buChar char="•"/>
          </a:pPr>
          <a:r>
            <a:rPr lang="en-US" sz="1200" kern="1200" dirty="0"/>
            <a:t>DORA Metrics</a:t>
          </a:r>
        </a:p>
      </dsp:txBody>
      <dsp:txXfrm>
        <a:off x="7282775" y="1242906"/>
        <a:ext cx="1767631" cy="1242906"/>
      </dsp:txXfrm>
    </dsp:sp>
    <dsp:sp modelId="{A92F23FC-B122-4EEC-AB7F-EDCC3EAFB767}">
      <dsp:nvSpPr>
        <dsp:cNvPr id="0" name=""/>
        <dsp:cNvSpPr/>
      </dsp:nvSpPr>
      <dsp:spPr>
        <a:xfrm>
          <a:off x="7649231" y="186435"/>
          <a:ext cx="1034719" cy="103471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060CF74-FF21-49FB-AF6B-B67E14AA46CA}">
      <dsp:nvSpPr>
        <dsp:cNvPr id="0" name=""/>
        <dsp:cNvSpPr/>
      </dsp:nvSpPr>
      <dsp:spPr>
        <a:xfrm>
          <a:off x="9103435" y="0"/>
          <a:ext cx="1767631" cy="310726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dirty="0"/>
            <a:t>Week 6</a:t>
          </a:r>
        </a:p>
        <a:p>
          <a:pPr marL="57150" lvl="1" indent="-57150" algn="l" defTabSz="400050">
            <a:lnSpc>
              <a:spcPct val="90000"/>
            </a:lnSpc>
            <a:spcBef>
              <a:spcPct val="0"/>
            </a:spcBef>
            <a:spcAft>
              <a:spcPct val="15000"/>
            </a:spcAft>
            <a:buChar char="•"/>
          </a:pPr>
          <a:endParaRPr lang="en-US" sz="900" kern="1200" dirty="0"/>
        </a:p>
        <a:p>
          <a:pPr marL="114300" lvl="1" indent="-114300" algn="l" defTabSz="533400">
            <a:lnSpc>
              <a:spcPct val="90000"/>
            </a:lnSpc>
            <a:spcBef>
              <a:spcPct val="0"/>
            </a:spcBef>
            <a:spcAft>
              <a:spcPct val="15000"/>
            </a:spcAft>
            <a:buChar char="•"/>
          </a:pPr>
          <a:r>
            <a:rPr lang="en-US" sz="1200" kern="1200" dirty="0"/>
            <a:t>Review</a:t>
          </a:r>
        </a:p>
        <a:p>
          <a:pPr marL="114300" lvl="1" indent="-114300" algn="l" defTabSz="533400">
            <a:lnSpc>
              <a:spcPct val="90000"/>
            </a:lnSpc>
            <a:spcBef>
              <a:spcPct val="0"/>
            </a:spcBef>
            <a:spcAft>
              <a:spcPct val="15000"/>
            </a:spcAft>
            <a:buChar char="•"/>
          </a:pPr>
          <a:r>
            <a:rPr lang="en-US" sz="1200" kern="1200" dirty="0"/>
            <a:t>TBD</a:t>
          </a:r>
        </a:p>
      </dsp:txBody>
      <dsp:txXfrm>
        <a:off x="9103435" y="1242906"/>
        <a:ext cx="1767631" cy="1242906"/>
      </dsp:txXfrm>
    </dsp:sp>
    <dsp:sp modelId="{41787F0D-EA03-4293-90D2-2AF1C65D1C5C}">
      <dsp:nvSpPr>
        <dsp:cNvPr id="0" name=""/>
        <dsp:cNvSpPr/>
      </dsp:nvSpPr>
      <dsp:spPr>
        <a:xfrm>
          <a:off x="9469891" y="186435"/>
          <a:ext cx="1034719" cy="103471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5000" r="-15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0FE5DF9E-0AC8-4905-BFF9-40C8CD6F733A}">
      <dsp:nvSpPr>
        <dsp:cNvPr id="0" name=""/>
        <dsp:cNvSpPr/>
      </dsp:nvSpPr>
      <dsp:spPr>
        <a:xfrm>
          <a:off x="434847" y="2587411"/>
          <a:ext cx="10001504" cy="466089"/>
        </a:xfrm>
        <a:prstGeom prst="leftRight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Junior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may have some exposure to DevOps but lack experience</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5256"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Mid/Senior Engineers</a:t>
          </a:r>
          <a:br>
            <a:rPr lang="en-US" sz="1400" kern="1200" dirty="0">
              <a:solidFill>
                <a:schemeClr val="bg1"/>
              </a:solidFill>
            </a:rPr>
          </a:b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who have access to tools but not know the full scope of their capabilities</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0370"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Staff Engineers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Engineers looking to improve the quality of code deployments</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System Architects</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Architects looking for new technologies to help them solve some of the domain challenges they face</a:t>
          </a:r>
        </a:p>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10/17/2023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Develop and deliver training programs for enterprise and government organizations</a:t>
            </a:r>
          </a:p>
          <a:p>
            <a:pPr marL="342900" indent="-342900">
              <a:buFont typeface="Arial" panose="020B0604020202020204" pitchFamily="34" charset="0"/>
              <a:buChar char="•"/>
            </a:pPr>
            <a:r>
              <a:rPr lang="en-US" dirty="0"/>
              <a:t>Specialize in Agile and DevOps transformations</a:t>
            </a:r>
          </a:p>
          <a:p>
            <a:pPr marL="342900" indent="-342900">
              <a:buFont typeface="Arial" panose="020B0604020202020204" pitchFamily="34" charset="0"/>
              <a:buChar char="•"/>
            </a:pPr>
            <a:r>
              <a:rPr lang="en-US" dirty="0"/>
              <a:t>Former golf professional</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85898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51811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Observation phase</a:t>
            </a:r>
          </a:p>
          <a:p>
            <a:pPr marL="628650" lvl="1" indent="-171450">
              <a:buFont typeface="Arial" panose="020B0604020202020204" pitchFamily="34" charset="0"/>
              <a:buChar char="•"/>
            </a:pPr>
            <a:r>
              <a:rPr lang="en-US" dirty="0"/>
              <a:t>Experts on location to observe and interact with students</a:t>
            </a:r>
          </a:p>
          <a:p>
            <a:pPr marL="628650" lvl="1" indent="-171450">
              <a:buFont typeface="Arial" panose="020B0604020202020204" pitchFamily="34" charset="0"/>
              <a:buChar char="•"/>
            </a:pPr>
            <a:r>
              <a:rPr lang="en-US" dirty="0"/>
              <a:t>Familiarize the team with the students</a:t>
            </a:r>
          </a:p>
          <a:p>
            <a:pPr marL="628650" lvl="1" indent="-171450">
              <a:buFont typeface="Arial" panose="020B0604020202020204" pitchFamily="34" charset="0"/>
              <a:buChar char="•"/>
            </a:pPr>
            <a:r>
              <a:rPr lang="en-US" dirty="0"/>
              <a:t>Understand their various working domains</a:t>
            </a:r>
          </a:p>
          <a:p>
            <a:pPr marL="628650" lvl="1" indent="-171450">
              <a:buFont typeface="Arial" panose="020B0604020202020204" pitchFamily="34" charset="0"/>
              <a:buChar char="•"/>
            </a:pPr>
            <a:r>
              <a:rPr lang="en-US" dirty="0"/>
              <a:t>Gather detailed information about the challenges</a:t>
            </a:r>
          </a:p>
          <a:p>
            <a:pPr marL="628650" lvl="1" indent="-171450">
              <a:buFont typeface="Arial" panose="020B0604020202020204" pitchFamily="34" charset="0"/>
              <a:buChar char="•"/>
            </a:pPr>
            <a:r>
              <a:rPr lang="en-US" dirty="0"/>
              <a:t>Enable the experts to prioritize the skills and tools </a:t>
            </a:r>
          </a:p>
          <a:p>
            <a:pPr marL="628650" lvl="1" indent="-171450">
              <a:buFont typeface="Arial" panose="020B0604020202020204" pitchFamily="34" charset="0"/>
              <a:buChar char="•"/>
            </a:pPr>
            <a:r>
              <a:rPr lang="en-US" dirty="0"/>
              <a:t>An opportunity for early identification of potential issues</a:t>
            </a:r>
          </a:p>
          <a:p>
            <a:pPr marL="171450" lvl="0" indent="-171450">
              <a:buFont typeface="Arial" panose="020B0604020202020204" pitchFamily="34" charset="0"/>
              <a:buChar char="•"/>
            </a:pPr>
            <a:r>
              <a:rPr lang="en-US" dirty="0"/>
              <a:t>Development Phase</a:t>
            </a:r>
          </a:p>
          <a:p>
            <a:pPr marL="628650" lvl="1" indent="-171450">
              <a:buFont typeface="Arial" panose="020B0604020202020204" pitchFamily="34" charset="0"/>
              <a:buChar char="•"/>
            </a:pPr>
            <a:r>
              <a:rPr lang="en-US" dirty="0"/>
              <a:t>Experts curate learning materials</a:t>
            </a:r>
          </a:p>
          <a:p>
            <a:pPr marL="628650" lvl="1" indent="-171450">
              <a:buFont typeface="Arial" panose="020B0604020202020204" pitchFamily="34" charset="0"/>
              <a:buChar char="•"/>
            </a:pPr>
            <a:r>
              <a:rPr lang="en-US" dirty="0"/>
              <a:t>Tailor the martials to the needs discovered during observation phase</a:t>
            </a:r>
          </a:p>
          <a:p>
            <a:pPr marL="628650" lvl="1" indent="-171450">
              <a:buFont typeface="Arial" panose="020B0604020202020204" pitchFamily="34" charset="0"/>
              <a:buChar char="•"/>
            </a:pPr>
            <a:r>
              <a:rPr lang="en-US" dirty="0"/>
              <a:t>Maximum 2 month window</a:t>
            </a:r>
          </a:p>
          <a:p>
            <a:pPr marL="171450" lvl="0" indent="-171450">
              <a:buFont typeface="Arial" panose="020B0604020202020204" pitchFamily="34" charset="0"/>
              <a:buChar char="•"/>
            </a:pPr>
            <a:r>
              <a:rPr lang="en-US" dirty="0"/>
              <a:t>Delivery Phase</a:t>
            </a:r>
          </a:p>
          <a:p>
            <a:pPr marL="628650" lvl="1" indent="-171450">
              <a:buFont typeface="Arial" panose="020B0604020202020204" pitchFamily="34" charset="0"/>
              <a:buChar char="•"/>
            </a:pPr>
            <a:r>
              <a:rPr lang="en-US" dirty="0"/>
              <a:t>6 Weeks</a:t>
            </a:r>
          </a:p>
          <a:p>
            <a:pPr marL="628650" lvl="1" indent="-171450">
              <a:buFont typeface="Arial" panose="020B0604020202020204" pitchFamily="34" charset="0"/>
              <a:buChar char="•"/>
            </a:pPr>
            <a:r>
              <a:rPr lang="en-US" dirty="0"/>
              <a:t>Two half day sessions</a:t>
            </a:r>
          </a:p>
          <a:p>
            <a:pPr marL="628650" lvl="1" indent="-171450">
              <a:buFont typeface="Arial" panose="020B0604020202020204" pitchFamily="34" charset="0"/>
              <a:buChar char="•"/>
            </a:pPr>
            <a:r>
              <a:rPr lang="en-US" dirty="0"/>
              <a:t>First half is a workshop that introduces a new concept</a:t>
            </a:r>
          </a:p>
          <a:p>
            <a:pPr marL="628650" lvl="1" indent="-171450">
              <a:buFont typeface="Arial" panose="020B0604020202020204" pitchFamily="34" charset="0"/>
              <a:buChar char="•"/>
            </a:pPr>
            <a:r>
              <a:rPr lang="en-US" dirty="0"/>
              <a:t>Second half is a dojo environment that f</a:t>
            </a:r>
            <a:r>
              <a:rPr lang="en-US" sz="1200" dirty="0"/>
              <a:t>ocus is on student selected production work</a:t>
            </a:r>
            <a:endParaRPr lang="en-US" dirty="0"/>
          </a:p>
          <a:p>
            <a:pPr marL="628650" lvl="1" indent="-171450">
              <a:buFont typeface="Arial" panose="020B0604020202020204" pitchFamily="34" charset="0"/>
              <a:buChar char="•"/>
            </a:pPr>
            <a:r>
              <a:rPr lang="en-US" dirty="0"/>
              <a:t>Weekly retrospectives to evaluate the effectiveness of the new skills and practices</a:t>
            </a:r>
          </a:p>
          <a:p>
            <a:pPr marL="171450" lvl="0" indent="-171450">
              <a:buFont typeface="Arial" panose="020B0604020202020204" pitchFamily="34" charset="0"/>
              <a:buChar char="•"/>
            </a:pPr>
            <a:r>
              <a:rPr lang="en-US" dirty="0"/>
              <a:t>Reflective Phase</a:t>
            </a:r>
          </a:p>
          <a:p>
            <a:pPr marL="628650" lvl="1" indent="-171450">
              <a:buFont typeface="Arial" panose="020B0604020202020204" pitchFamily="34" charset="0"/>
              <a:buChar char="•"/>
            </a:pPr>
            <a:r>
              <a:rPr lang="en-US" dirty="0"/>
              <a:t>Based on the Kirkpatrick model of evaluating effectiveness of training</a:t>
            </a:r>
          </a:p>
          <a:p>
            <a:pPr marL="628650" lvl="1" indent="-171450">
              <a:buFont typeface="Arial" panose="020B0604020202020204" pitchFamily="34" charset="0"/>
              <a:buChar char="•"/>
            </a:pPr>
            <a:r>
              <a:rPr lang="en-US" dirty="0"/>
              <a:t>Begin to ask questions such as</a:t>
            </a:r>
          </a:p>
          <a:p>
            <a:pPr marL="1085850" lvl="2" indent="-171450">
              <a:buFont typeface="Arial" panose="020B0604020202020204" pitchFamily="34" charset="0"/>
              <a:buChar char="•"/>
            </a:pPr>
            <a:r>
              <a:rPr lang="en-US" dirty="0"/>
              <a:t>How did the students react to the training?</a:t>
            </a:r>
          </a:p>
          <a:p>
            <a:pPr marL="1085850" lvl="2" indent="-171450">
              <a:buFont typeface="Arial" panose="020B0604020202020204" pitchFamily="34" charset="0"/>
              <a:buChar char="•"/>
            </a:pPr>
            <a:r>
              <a:rPr lang="en-US" dirty="0"/>
              <a:t>How much did the students learn?</a:t>
            </a:r>
          </a:p>
          <a:p>
            <a:pPr marL="1085850" lvl="2" indent="-171450">
              <a:buFont typeface="Arial" panose="020B0604020202020204" pitchFamily="34" charset="0"/>
              <a:buChar char="•"/>
            </a:pPr>
            <a:r>
              <a:rPr lang="en-US" dirty="0"/>
              <a:t>How much did the students change their behavior?</a:t>
            </a:r>
          </a:p>
          <a:p>
            <a:pPr marL="1085850" lvl="2" indent="-171450">
              <a:buFont typeface="Arial" panose="020B0604020202020204" pitchFamily="34" charset="0"/>
              <a:buChar char="•"/>
            </a:pPr>
            <a:r>
              <a:rPr lang="en-US" dirty="0"/>
              <a:t>How much did the training impact the business?</a:t>
            </a:r>
          </a:p>
          <a:p>
            <a:pPr marL="628650" lvl="1" indent="-171450">
              <a:buFont typeface="Arial" panose="020B0604020202020204" pitchFamily="34" charset="0"/>
              <a:buChar char="•"/>
            </a:pPr>
            <a:r>
              <a:rPr lang="en-US" dirty="0"/>
              <a:t>30/60/90 day surveys</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86497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5 Weeks dedicated to prioritized topics</a:t>
            </a:r>
          </a:p>
          <a:p>
            <a:pPr marL="285750" indent="-285750">
              <a:buFont typeface="Arial" panose="020B0604020202020204" pitchFamily="34" charset="0"/>
              <a:buChar char="•"/>
            </a:pPr>
            <a:r>
              <a:rPr lang="en-US" dirty="0"/>
              <a:t>Last week dedicated to topics of need</a:t>
            </a:r>
          </a:p>
          <a:p>
            <a:pPr marL="285750" indent="-285750">
              <a:buFont typeface="Arial" panose="020B0604020202020204" pitchFamily="34" charset="0"/>
              <a:buChar char="•"/>
            </a:pPr>
            <a:r>
              <a:rPr lang="en-US" dirty="0"/>
              <a:t>Subject to change based on observations and feedback</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45882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0"/>
              </a:spcBef>
              <a:spcAft>
                <a:spcPts val="2400"/>
              </a:spcAft>
              <a:buFont typeface="Arial" panose="020B0604020202020204" pitchFamily="34" charset="0"/>
              <a:buChar char="•"/>
            </a:pPr>
            <a:r>
              <a:rPr lang="en-US" sz="1200" dirty="0"/>
              <a:t>Each day will begin with a short lecture (max 30 minutes) followed by an exercise to practice that day's lesson.</a:t>
            </a:r>
          </a:p>
          <a:p>
            <a:pPr marL="171450" indent="-171450">
              <a:lnSpc>
                <a:spcPct val="100000"/>
              </a:lnSpc>
              <a:spcBef>
                <a:spcPts val="0"/>
              </a:spcBef>
              <a:spcAft>
                <a:spcPts val="2400"/>
              </a:spcAft>
              <a:buFont typeface="Arial" panose="020B0604020202020204" pitchFamily="34" charset="0"/>
              <a:buChar char="•"/>
            </a:pPr>
            <a:r>
              <a:rPr lang="en-US" sz="1200" dirty="0"/>
              <a:t>Students will be divided into groups that work on exercises together to generate a culture of shared responsibility and communication</a:t>
            </a:r>
          </a:p>
          <a:p>
            <a:pPr marL="171450" indent="-171450">
              <a:lnSpc>
                <a:spcPct val="100000"/>
              </a:lnSpc>
              <a:spcBef>
                <a:spcPts val="0"/>
              </a:spcBef>
              <a:spcAft>
                <a:spcPts val="2400"/>
              </a:spcAft>
              <a:buFont typeface="Arial" panose="020B0604020202020204" pitchFamily="34" charset="0"/>
              <a:buChar char="•"/>
            </a:pPr>
            <a:r>
              <a:rPr lang="en-US" sz="1200" dirty="0"/>
              <a:t>Workshops will have a goal for the groups to achieve and provided the resources necessary to achieve it</a:t>
            </a:r>
          </a:p>
          <a:p>
            <a:pPr marL="171450" indent="-171450">
              <a:lnSpc>
                <a:spcPct val="100000"/>
              </a:lnSpc>
              <a:spcBef>
                <a:spcPts val="0"/>
              </a:spcBef>
              <a:spcAft>
                <a:spcPts val="2400"/>
              </a:spcAft>
              <a:buFont typeface="Arial" panose="020B0604020202020204" pitchFamily="34" charset="0"/>
              <a:buChar char="•"/>
            </a:pPr>
            <a:r>
              <a:rPr lang="en-US" sz="1200" dirty="0"/>
              <a:t>Instructors will regularly observe and engage with the students to provide guidance</a:t>
            </a:r>
          </a:p>
          <a:p>
            <a:pPr marL="171450" indent="-171450">
              <a:lnSpc>
                <a:spcPct val="100000"/>
              </a:lnSpc>
              <a:spcBef>
                <a:spcPts val="0"/>
              </a:spcBef>
              <a:spcAft>
                <a:spcPts val="2400"/>
              </a:spcAft>
              <a:buFont typeface="Arial" panose="020B0604020202020204" pitchFamily="34" charset="0"/>
              <a:buChar char="•"/>
            </a:pPr>
            <a:r>
              <a:rPr lang="en-US" sz="1200" dirty="0"/>
              <a:t>Done in a sandbox environment where experimentation is encouraged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15349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Focus is on student selected production work</a:t>
            </a:r>
          </a:p>
          <a:p>
            <a:pPr marL="171450" indent="-171450">
              <a:buFont typeface="Arial" panose="020B0604020202020204" pitchFamily="34" charset="0"/>
              <a:buChar char="•"/>
            </a:pPr>
            <a:r>
              <a:rPr lang="en-US" sz="1200" dirty="0"/>
              <a:t>Instructors continue to monitor, sit with, and work with students as they go about their work</a:t>
            </a:r>
          </a:p>
          <a:p>
            <a:pPr marL="171450" indent="-171450">
              <a:buFont typeface="Arial" panose="020B0604020202020204" pitchFamily="34" charset="0"/>
              <a:buChar char="•"/>
            </a:pPr>
            <a:r>
              <a:rPr lang="en-US" sz="1200" dirty="0"/>
              <a:t>Students perform work in groups so as to reinforce the mentality of shared responsibility and communication</a:t>
            </a:r>
          </a:p>
          <a:p>
            <a:pPr marL="171450" indent="-171450">
              <a:buFont typeface="Arial" panose="020B0604020202020204" pitchFamily="34" charset="0"/>
              <a:buChar char="•"/>
            </a:pPr>
            <a:r>
              <a:rPr lang="en-US" sz="1200" dirty="0"/>
              <a:t>Instructors will take note of any important subjects that need to be added to the training</a:t>
            </a:r>
          </a:p>
          <a:p>
            <a:pPr marL="171450" indent="-171450">
              <a:buFont typeface="Arial" panose="020B0604020202020204" pitchFamily="34" charset="0"/>
              <a:buChar char="•"/>
            </a:pPr>
            <a:r>
              <a:rPr lang="en-US" sz="1200" dirty="0"/>
              <a:t>Practical application of the skills learned in the morning session</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499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82731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9503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12568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traditional software development, as it goes through the various phases from initial coding through testing and then to release, the cost of recovering from defects grows exponentially. Notice the orange line and how very few defects are found during the coding process and by the time we get to releasing the code there are still several defects which we typically label as technical debt.</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72029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shift the testing process to the left and make it a part of the development process we eliminate most of the defect right away so that mot of them are found before we get to releasing the code. This means we have far less technical debt to manage and fewer bugs to slow us down from delivering new functionality.</a:t>
            </a:r>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251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a:t>
            </a:r>
          </a:p>
          <a:p>
            <a:pPr marL="171450" indent="-171450">
              <a:buFont typeface="Arial" panose="020B0604020202020204" pitchFamily="34" charset="0"/>
              <a:buChar char="•"/>
            </a:pPr>
            <a:r>
              <a:rPr lang="en-US" dirty="0"/>
              <a:t>The Challenges</a:t>
            </a:r>
          </a:p>
          <a:p>
            <a:pPr marL="171450" indent="-171450">
              <a:buFont typeface="Arial" panose="020B0604020202020204" pitchFamily="34" charset="0"/>
              <a:buChar char="•"/>
            </a:pPr>
            <a:r>
              <a:rPr lang="en-US" dirty="0"/>
              <a:t>Goal and Objectives</a:t>
            </a:r>
          </a:p>
          <a:p>
            <a:pPr marL="171450" indent="-171450">
              <a:buFont typeface="Arial" panose="020B0604020202020204" pitchFamily="34" charset="0"/>
              <a:buChar char="•"/>
            </a:pPr>
            <a:r>
              <a:rPr lang="en-US" dirty="0"/>
              <a:t>Techniques and Skills</a:t>
            </a:r>
          </a:p>
          <a:p>
            <a:pPr marL="171450" indent="-171450">
              <a:buFont typeface="Arial" panose="020B0604020202020204" pitchFamily="34" charset="0"/>
              <a:buChar char="•"/>
            </a:pPr>
            <a:r>
              <a:rPr lang="en-US" dirty="0"/>
              <a:t>Delivery Structure</a:t>
            </a:r>
          </a:p>
          <a:p>
            <a:pPr marL="171450" indent="-171450">
              <a:buFont typeface="Arial" panose="020B0604020202020204" pitchFamily="34" charset="0"/>
              <a:buChar char="•"/>
            </a:pPr>
            <a:r>
              <a:rPr lang="en-US" dirty="0"/>
              <a:t>Personas</a:t>
            </a:r>
          </a:p>
          <a:p>
            <a:pPr marL="171450" indent="-171450">
              <a:buFont typeface="Arial" panose="020B0604020202020204" pitchFamily="34" charset="0"/>
              <a:buChar char="•"/>
            </a:pPr>
            <a:r>
              <a:rPr lang="en-US" dirty="0"/>
              <a:t>Impact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710897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 traditional software development workflow:</a:t>
            </a:r>
          </a:p>
          <a:p>
            <a:pPr marL="171450" indent="-171450">
              <a:buFont typeface="Arial" panose="020B0604020202020204" pitchFamily="34" charset="0"/>
              <a:buChar char="•"/>
            </a:pPr>
            <a:r>
              <a:rPr lang="en-US" dirty="0"/>
              <a:t>When a new requirement is added, it goes to the backlog for the team that is assigned to work on it.</a:t>
            </a:r>
          </a:p>
          <a:p>
            <a:pPr marL="171450" indent="-171450">
              <a:buFont typeface="Arial" panose="020B0604020202020204" pitchFamily="34" charset="0"/>
              <a:buChar char="•"/>
            </a:pPr>
            <a:r>
              <a:rPr lang="en-US" dirty="0"/>
              <a:t>Then one of the members of the team writes the code to match the requirement</a:t>
            </a:r>
          </a:p>
          <a:p>
            <a:pPr marL="171450" indent="-171450">
              <a:buFont typeface="Arial" panose="020B0604020202020204" pitchFamily="34" charset="0"/>
              <a:buChar char="•"/>
            </a:pPr>
            <a:r>
              <a:rPr lang="en-US" dirty="0"/>
              <a:t>This is then followed by a merge request or pull request</a:t>
            </a:r>
          </a:p>
          <a:p>
            <a:pPr marL="171450" indent="-171450">
              <a:buFont typeface="Arial" panose="020B0604020202020204" pitchFamily="34" charset="0"/>
              <a:buChar char="•"/>
            </a:pPr>
            <a:r>
              <a:rPr lang="en-US" dirty="0"/>
              <a:t>One or more members of the team will then review the request to determine if there are any bugs</a:t>
            </a:r>
          </a:p>
          <a:p>
            <a:pPr marL="171450" indent="-171450">
              <a:buFont typeface="Arial" panose="020B0604020202020204" pitchFamily="34" charset="0"/>
              <a:buChar char="•"/>
            </a:pPr>
            <a:r>
              <a:rPr lang="en-US" dirty="0"/>
              <a:t>If there are bugs, then the request is commented on and rejected until the fixes are completed</a:t>
            </a:r>
          </a:p>
          <a:p>
            <a:pPr marL="171450" indent="-171450">
              <a:buFont typeface="Arial" panose="020B0604020202020204" pitchFamily="34" charset="0"/>
              <a:buChar char="•"/>
            </a:pPr>
            <a:r>
              <a:rPr lang="en-US" dirty="0"/>
              <a:t>The original author of the code then makes their revisions to the code and submits the request again</a:t>
            </a:r>
          </a:p>
          <a:p>
            <a:pPr marL="171450" indent="-171450">
              <a:buFont typeface="Arial" panose="020B0604020202020204" pitchFamily="34" charset="0"/>
              <a:buChar char="•"/>
            </a:pPr>
            <a:r>
              <a:rPr lang="en-US" dirty="0"/>
              <a:t>If the code passes the second inspection, then the code is authorized to be delivered in the next product build</a:t>
            </a:r>
          </a:p>
          <a:p>
            <a:pPr marL="171450" indent="-171450">
              <a:buFont typeface="Arial" panose="020B0604020202020204" pitchFamily="34" charset="0"/>
              <a:buChar char="•"/>
            </a:pPr>
            <a:r>
              <a:rPr lang="en-US" dirty="0"/>
              <a:t>However the development team doesn’t actually do the deployment so it goes into the Deployment Teams backlog which is bundled with all the other code ready to be deployed</a:t>
            </a:r>
          </a:p>
          <a:p>
            <a:pPr marL="171450" indent="-171450">
              <a:buFont typeface="Arial" panose="020B0604020202020204" pitchFamily="34" charset="0"/>
              <a:buChar char="•"/>
            </a:pPr>
            <a:r>
              <a:rPr lang="en-US" dirty="0"/>
              <a:t>But when there’s a problem with the deployment we have a mess on our hands and no one really knows who’s responsibility it is</a:t>
            </a:r>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193190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DevOps practices in place </a:t>
            </a:r>
          </a:p>
          <a:p>
            <a:pPr marL="171450" indent="-171450">
              <a:buFont typeface="Arial" panose="020B0604020202020204" pitchFamily="34" charset="0"/>
              <a:buChar char="•"/>
            </a:pPr>
            <a:r>
              <a:rPr lang="en-US" dirty="0"/>
              <a:t>Those requirements can still go into a tracking board</a:t>
            </a:r>
          </a:p>
          <a:p>
            <a:pPr marL="171450" indent="-171450">
              <a:buFont typeface="Arial" panose="020B0604020202020204" pitchFamily="34" charset="0"/>
              <a:buChar char="•"/>
            </a:pPr>
            <a:r>
              <a:rPr lang="en-US" dirty="0"/>
              <a:t>The entire team works collaboratively which reduces development time by eliminating communication gaps</a:t>
            </a:r>
          </a:p>
          <a:p>
            <a:pPr marL="171450" indent="-171450">
              <a:buFont typeface="Arial" panose="020B0604020202020204" pitchFamily="34" charset="0"/>
              <a:buChar char="•"/>
            </a:pPr>
            <a:r>
              <a:rPr lang="en-US" dirty="0"/>
              <a:t>Test-First mentality means we go at a consistent pace that doesn’t take shortcuts</a:t>
            </a:r>
          </a:p>
          <a:p>
            <a:pPr marL="171450" indent="-171450">
              <a:buFont typeface="Arial" panose="020B0604020202020204" pitchFamily="34" charset="0"/>
              <a:buChar char="•"/>
            </a:pPr>
            <a:r>
              <a:rPr lang="en-US" dirty="0"/>
              <a:t>The development cycle includes a delivery phase after each small batch of code to ensure it’s always ready to deploy</a:t>
            </a:r>
          </a:p>
          <a:p>
            <a:pPr marL="171450" indent="-171450">
              <a:buFont typeface="Arial" panose="020B0604020202020204" pitchFamily="34" charset="0"/>
              <a:buChar char="•"/>
            </a:pPr>
            <a:r>
              <a:rPr lang="en-US" dirty="0"/>
              <a:t>A series of switches called feature flags indicate which features should be live to the end user</a:t>
            </a:r>
          </a:p>
          <a:p>
            <a:pPr marL="171450" indent="-171450">
              <a:buFont typeface="Arial" panose="020B0604020202020204" pitchFamily="34" charset="0"/>
              <a:buChar char="•"/>
            </a:pPr>
            <a:r>
              <a:rPr lang="en-US" dirty="0"/>
              <a:t>With these practices in place </a:t>
            </a:r>
          </a:p>
          <a:p>
            <a:pPr marL="628650" lvl="1" indent="-171450">
              <a:buFont typeface="Arial" panose="020B0604020202020204" pitchFamily="34" charset="0"/>
              <a:buChar char="•"/>
            </a:pPr>
            <a:r>
              <a:rPr lang="en-US" dirty="0"/>
              <a:t>Shorter Cycle Times from feature inception to delivery</a:t>
            </a:r>
          </a:p>
          <a:p>
            <a:pPr marL="628650" lvl="1" indent="-171450">
              <a:buFont typeface="Arial" panose="020B0604020202020204" pitchFamily="34" charset="0"/>
              <a:buChar char="•"/>
            </a:pPr>
            <a:r>
              <a:rPr lang="en-US" dirty="0"/>
              <a:t>Reduced risk of bugs introduced</a:t>
            </a:r>
          </a:p>
          <a:p>
            <a:pPr marL="628650" lvl="1" indent="-171450">
              <a:buFont typeface="Arial" panose="020B0604020202020204" pitchFamily="34" charset="0"/>
              <a:buChar char="•"/>
            </a:pPr>
            <a:r>
              <a:rPr lang="en-US" dirty="0"/>
              <a:t>Consistent Deliveries of functional software</a:t>
            </a:r>
          </a:p>
          <a:p>
            <a:pPr marL="628650" lvl="1" indent="-171450">
              <a:buFont typeface="Arial" panose="020B0604020202020204" pitchFamily="34" charset="0"/>
              <a:buChar char="•"/>
            </a:pPr>
            <a:r>
              <a:rPr lang="en-US" dirty="0"/>
              <a:t>Fast deployments that are ready when you are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04614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conduct retrospectives to get student reaction to the training and adjust</a:t>
            </a:r>
          </a:p>
          <a:p>
            <a:pPr marL="171450" indent="-171450">
              <a:buFont typeface="Arial" panose="020B0604020202020204" pitchFamily="34" charset="0"/>
              <a:buChar char="•"/>
            </a:pPr>
            <a:r>
              <a:rPr lang="en-US" dirty="0"/>
              <a:t>We’ll validate students have learned the material through instructor observation</a:t>
            </a:r>
          </a:p>
          <a:p>
            <a:pPr marL="171450" indent="-171450">
              <a:buFont typeface="Arial" panose="020B0604020202020204" pitchFamily="34" charset="0"/>
              <a:buChar char="•"/>
            </a:pPr>
            <a:r>
              <a:rPr lang="en-US" dirty="0"/>
              <a:t>We’ll look for changes in behavior through instructor and manager observation</a:t>
            </a:r>
          </a:p>
          <a:p>
            <a:pPr marL="171450" indent="-171450">
              <a:buFont typeface="Arial" panose="020B0604020202020204" pitchFamily="34" charset="0"/>
              <a:buChar char="•"/>
            </a:pPr>
            <a:r>
              <a:rPr lang="en-US" dirty="0"/>
              <a:t>We’ll implement DORA metrics to measure impact on products</a:t>
            </a:r>
          </a:p>
          <a:p>
            <a:pPr marL="628650" lvl="1" indent="-171450">
              <a:buFont typeface="Arial" panose="020B0604020202020204" pitchFamily="34" charset="0"/>
              <a:buChar char="•"/>
            </a:pPr>
            <a:r>
              <a:rPr lang="en-US" dirty="0"/>
              <a:t>Deployment Frequency—How often an organization successfully releases to production</a:t>
            </a:r>
          </a:p>
          <a:p>
            <a:pPr marL="628650" lvl="1" indent="-171450">
              <a:buFont typeface="Arial" panose="020B0604020202020204" pitchFamily="34" charset="0"/>
              <a:buChar char="•"/>
            </a:pPr>
            <a:r>
              <a:rPr lang="en-US" dirty="0"/>
              <a:t>Lead Time for Changes—The amount of time it takes a commit to get into production</a:t>
            </a:r>
          </a:p>
          <a:p>
            <a:pPr marL="628650" lvl="1" indent="-171450">
              <a:buFont typeface="Arial" panose="020B0604020202020204" pitchFamily="34" charset="0"/>
              <a:buChar char="•"/>
            </a:pPr>
            <a:r>
              <a:rPr lang="en-US" dirty="0"/>
              <a:t>Change Failure Rate—The percentage of deployments causing a failure in production</a:t>
            </a:r>
          </a:p>
          <a:p>
            <a:pPr marL="628650" lvl="1" indent="-171450">
              <a:buFont typeface="Arial" panose="020B0604020202020204" pitchFamily="34" charset="0"/>
              <a:buChar char="•"/>
            </a:pPr>
            <a:r>
              <a:rPr lang="en-US" dirty="0"/>
              <a:t>Time to Restore Service—How long it takes an organization to recover from a failure in production</a:t>
            </a:r>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82110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83813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40087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Partners with organizations to train and transform their workforce through DevOps and </a:t>
            </a:r>
            <a:r>
              <a:rPr lang="en-US"/>
              <a:t>cloud technologies</a:t>
            </a:r>
            <a:endParaRPr lang="en-US" dirty="0"/>
          </a:p>
          <a:p>
            <a:pPr marL="171450" indent="-171450">
              <a:buFont typeface="Arial" panose="020B0604020202020204" pitchFamily="34" charset="0"/>
              <a:buChar char="•"/>
            </a:pPr>
            <a:r>
              <a:rPr lang="en-US" dirty="0"/>
              <a:t>Host workshops and dojos to create interactive learning environments facilitated by subject matter experts</a:t>
            </a:r>
          </a:p>
          <a:p>
            <a:pPr marL="171450" indent="-171450">
              <a:buFont typeface="Arial" panose="020B0604020202020204" pitchFamily="34" charset="0"/>
              <a:buChar char="•"/>
            </a:pPr>
            <a:r>
              <a:rPr lang="en-US" dirty="0"/>
              <a:t>Developers get hands on training experience using technologies relevant to the work they’re already doing</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49189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Environment – Provisioning new infrastructure to host and run both the development and production environments is taking considerable time.</a:t>
            </a:r>
          </a:p>
          <a:p>
            <a:pPr marL="171450" indent="-171450">
              <a:buFont typeface="Arial" panose="020B0604020202020204" pitchFamily="34" charset="0"/>
              <a:buChar char="•"/>
            </a:pPr>
            <a:r>
              <a:rPr lang="en-US" dirty="0"/>
              <a:t>Long Lead Times – There are multiple blockers in the working process of how work gets to and from the team as well as some technical debt in the code that causes delays in delivering functionality.</a:t>
            </a:r>
          </a:p>
          <a:p>
            <a:pPr marL="171450" indent="-171450">
              <a:buFont typeface="Arial" panose="020B0604020202020204" pitchFamily="34" charset="0"/>
              <a:buChar char="•"/>
            </a:pPr>
            <a:r>
              <a:rPr lang="en-US" dirty="0"/>
              <a:t>Lack of Consistency – Developers are dealing with development environments that are different from the production environment as well as between products. They’re also writing to inconsistent coding standards making it more difficult to switch between tasks.</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92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76913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singular coalescing idea that clarifies our mission for the delivery of this program.</a:t>
            </a:r>
          </a:p>
          <a:p>
            <a:endParaRPr lang="en-US" dirty="0"/>
          </a:p>
          <a:p>
            <a:r>
              <a:rPr lang="en-US" dirty="0"/>
              <a:t>This goal is the only thing that is inflexible, everything else is subject to change based on feedback and observation.</a:t>
            </a: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948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 and milestones have been identified as lower-level achievements we can make that help us achieve the ultimate goal.</a:t>
            </a:r>
          </a:p>
          <a:p>
            <a:endParaRPr lang="en-US" dirty="0"/>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developers on a Continuous Integration and Continuous Delivery mindset </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a CI/CD pipeline for automated code validation and </a:t>
            </a:r>
            <a:r>
              <a:rPr lang="en-US" sz="1200" dirty="0">
                <a:latin typeface="Consolas" panose="020B0609020204030204" pitchFamily="49" charset="0"/>
              </a:rPr>
              <a:t>deployments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b="0" dirty="0">
                <a:effectLst/>
                <a:latin typeface="Consolas" panose="020B0609020204030204" pitchFamily="49" charset="0"/>
              </a:rPr>
              <a:t>Start deploying code to the cloud to simplify provisioning new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Utilize containerization as a tool to make infrastructure more modular and consistent</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Use an infrastructure as code platform to build more consistent and repeatable environments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Up-skill developers on TDD and ATDD to provide a more sustainable delivery model</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b="0" dirty="0">
                <a:effectLst/>
                <a:latin typeface="Consolas" panose="020B0609020204030204" pitchFamily="49" charset="0"/>
              </a:rPr>
              <a:t>Improve coding standards using a </a:t>
            </a:r>
            <a:r>
              <a:rPr lang="en-US" sz="1200" dirty="0">
                <a:latin typeface="Consolas" panose="020B0609020204030204" pitchFamily="49" charset="0"/>
              </a:rPr>
              <a:t>l</a:t>
            </a:r>
            <a:r>
              <a:rPr lang="en-US" sz="1200" b="0" dirty="0">
                <a:effectLst/>
                <a:latin typeface="Consolas" panose="020B0609020204030204" pitchFamily="49" charset="0"/>
              </a:rPr>
              <a:t>inter for all products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Implement DORA metrics to objectively measure the change in performance of the development process</a:t>
            </a:r>
          </a:p>
          <a:p>
            <a:pPr marL="285750" indent="-285750">
              <a:spcAft>
                <a:spcPts val="1200"/>
              </a:spcAft>
              <a:buFont typeface="Arial" panose="020B0604020202020204" pitchFamily="34" charset="0"/>
              <a:buChar char="•"/>
            </a:pPr>
            <a:r>
              <a:rPr lang="en-US" sz="1200" b="0" dirty="0">
                <a:effectLst/>
                <a:latin typeface="Consolas" panose="020B0609020204030204" pitchFamily="49" charset="0"/>
              </a:rPr>
              <a:t>Establish a DevOps culture to improve collaboration between teams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610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 – By merging code frequently into a mainline branch we can identify merge conflicts and bugs early in the development process which saves time and money.</a:t>
            </a:r>
          </a:p>
          <a:p>
            <a:pPr marL="171450" indent="-171450">
              <a:buFont typeface="Arial" panose="020B0604020202020204" pitchFamily="34" charset="0"/>
              <a:buChar char="•"/>
            </a:pPr>
            <a:r>
              <a:rPr lang="en-US" dirty="0"/>
              <a:t>CD – By always having code in a state where it’s ready to deploy it makes rollbacks and deployments fast and easy so that recoveries and updates are non-events.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Containerization – Containerization makes it so the environment the applications run in are the same environments they were built on ensuring we avoid the challenge of “well it works on my machine”. It also makes the code highly portable to the cloud.</a:t>
            </a:r>
          </a:p>
          <a:p>
            <a:pPr marL="171450" indent="-171450">
              <a:buFont typeface="Arial" panose="020B0604020202020204" pitchFamily="34" charset="0"/>
              <a:buChar char="•"/>
            </a:pPr>
            <a:r>
              <a:rPr lang="en-US" dirty="0" err="1"/>
              <a:t>IaC</a:t>
            </a:r>
            <a:r>
              <a:rPr lang="en-US" dirty="0"/>
              <a:t> – If your infrastructure is expressed as code, it is inherently documented, allows you to automate the provisioning of resources, and can be version controlled so that rollbacks and upgrades aren’t difficult to manage.</a:t>
            </a:r>
          </a:p>
          <a:p>
            <a:pPr marL="171450" indent="-171450">
              <a:buFont typeface="Arial" panose="020B0604020202020204" pitchFamily="34" charset="0"/>
              <a:buChar char="•"/>
            </a:pPr>
            <a:r>
              <a:rPr lang="en-US" dirty="0"/>
              <a:t>TDD – When we write a test before our production code it ensures our code is always validated to work and less likely to break due to new feature writing.</a:t>
            </a:r>
          </a:p>
          <a:p>
            <a:pPr marL="171450" indent="-171450">
              <a:buFont typeface="Arial" panose="020B0604020202020204" pitchFamily="34" charset="0"/>
              <a:buChar char="•"/>
            </a:pPr>
            <a:r>
              <a:rPr lang="en-US" dirty="0"/>
              <a:t>ATDD – When we start with a test for a business case, we know the functionality is done to the satisfaction of the business when the test passes.</a:t>
            </a:r>
          </a:p>
          <a:p>
            <a:pPr marL="171450" indent="-171450">
              <a:buFont typeface="Arial" panose="020B0604020202020204" pitchFamily="34" charset="0"/>
              <a:buChar char="•"/>
            </a:pPr>
            <a:r>
              <a:rPr lang="en-US" dirty="0"/>
              <a:t>Pair/Mob – When we have two or more people working together simultaneously, we eliminating communication blockers so our code gets written faster and with fewer mistakes.</a:t>
            </a:r>
          </a:p>
          <a:p>
            <a:pPr marL="171450" indent="-171450">
              <a:buFont typeface="Arial" panose="020B0604020202020204" pitchFamily="34" charset="0"/>
              <a:buChar char="•"/>
            </a:pPr>
            <a:r>
              <a:rPr lang="en-US" dirty="0"/>
              <a:t>Linter – Linters ensure the code between modules is consistent even when it is written by different developers this ensure developers can comprehend the code quickly because it’s in the same format they’ve already been working on.</a:t>
            </a:r>
          </a:p>
          <a:p>
            <a:pPr marL="171450" indent="-171450">
              <a:buFont typeface="Arial" panose="020B0604020202020204" pitchFamily="34" charset="0"/>
              <a:buChar char="•"/>
            </a:pPr>
            <a:r>
              <a:rPr lang="en-US" dirty="0"/>
              <a:t>DORA Metrics – DORA metrics can help diagnose areas of opportunity to improve the teams working process by targeting measurable outcomes without specifying a particular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230921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peoplematters.in/article/training-development/integrating-experience-in-skill-building-1935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ublicdomainpictures.net/view-image.php?image=290031&amp;picture=maly-pilo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hyperlink" Target="https://opensource.com/article/18/6/life-cycle-software-bug" TargetMode="External"/><Relationship Id="rId3" Type="http://schemas.openxmlformats.org/officeDocument/2006/relationships/image" Target="../media/image32.jpg"/><Relationship Id="rId7" Type="http://schemas.openxmlformats.org/officeDocument/2006/relationships/image" Target="../media/image34.jpg"/><Relationship Id="rId12"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3.png"/><Relationship Id="rId15" Type="http://schemas.openxmlformats.org/officeDocument/2006/relationships/hyperlink" Target="https://practical.li/blog/posts/streamline-contributions-with-github-pull-request-templates/" TargetMode="External"/><Relationship Id="rId10" Type="http://schemas.openxmlformats.org/officeDocument/2006/relationships/image" Target="../media/image36.jpg"/><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hyperlink" Target="https://pixabay.com/en/flask-beaker-red-chemistry-science-305804/" TargetMode="External"/><Relationship Id="rId18" Type="http://schemas.openxmlformats.org/officeDocument/2006/relationships/image" Target="../media/image42.png"/><Relationship Id="rId3" Type="http://schemas.openxmlformats.org/officeDocument/2006/relationships/image" Target="../media/image32.jpg"/><Relationship Id="rId7" Type="http://schemas.openxmlformats.org/officeDocument/2006/relationships/image" Target="../media/image34.jpg"/><Relationship Id="rId12" Type="http://schemas.openxmlformats.org/officeDocument/2006/relationships/image" Target="../media/image39.png"/><Relationship Id="rId17" Type="http://schemas.openxmlformats.org/officeDocument/2006/relationships/hyperlink" Target="https://www.flickr.com/photos/seanduckmusic/25893354141" TargetMode="External"/><Relationship Id="rId2" Type="http://schemas.openxmlformats.org/officeDocument/2006/relationships/notesSlide" Target="../notesSlides/notesSlide21.xml"/><Relationship Id="rId16"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hyperlink" Target="https://wikiagile.cesi.fr/index.php?title=Fichier:Sprint-Backlog.png" TargetMode="External"/><Relationship Id="rId11" Type="http://schemas.openxmlformats.org/officeDocument/2006/relationships/hyperlink" Target="https://ceaksan.com/tr/code-review-nedir" TargetMode="External"/><Relationship Id="rId5" Type="http://schemas.openxmlformats.org/officeDocument/2006/relationships/image" Target="../media/image33.png"/><Relationship Id="rId15" Type="http://schemas.openxmlformats.org/officeDocument/2006/relationships/hyperlink" Target="https://www.pexels.com/photo/person-using-macbook-1181258/" TargetMode="External"/><Relationship Id="rId10" Type="http://schemas.openxmlformats.org/officeDocument/2006/relationships/image" Target="../media/image36.jpg"/><Relationship Id="rId19" Type="http://schemas.openxmlformats.org/officeDocument/2006/relationships/hyperlink" Target="https://www.pngall.com/website-png/download/37653" TargetMode="External"/><Relationship Id="rId4" Type="http://schemas.openxmlformats.org/officeDocument/2006/relationships/hyperlink" Target="https://www.thebluediamondgallery.com/handwriting/r/requirement.html" TargetMode="External"/><Relationship Id="rId9" Type="http://schemas.openxmlformats.org/officeDocument/2006/relationships/hyperlink" Target="https://www.pexels.com/photo/code-coding-computer-data-571171/" TargetMode="External"/><Relationship Id="rId1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picpedia.org/highway-signs/o/objectiv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357809"/>
            <a:ext cx="7552255" cy="3080335"/>
          </a:xfrm>
        </p:spPr>
        <p:txBody>
          <a:bodyPr/>
          <a:lstStyle/>
          <a:p>
            <a:r>
              <a:rPr lang="en-US" dirty="0"/>
              <a:t>XYZ </a:t>
            </a:r>
            <a:r>
              <a:rPr lang="en-US" dirty="0" err="1"/>
              <a:t>Devops</a:t>
            </a:r>
            <a:r>
              <a:rPr lang="en-US" dirty="0"/>
              <a:t> Transformation Training</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Presented by</a:t>
            </a:r>
          </a:p>
          <a:p>
            <a:endParaRPr lang="en-US" dirty="0"/>
          </a:p>
        </p:txBody>
      </p:sp>
      <p:pic>
        <p:nvPicPr>
          <p:cNvPr id="4" name="Picture Placeholder 13">
            <a:extLst>
              <a:ext uri="{FF2B5EF4-FFF2-40B4-BE49-F238E27FC236}">
                <a16:creationId xmlns:a16="http://schemas.microsoft.com/office/drawing/2014/main" id="{E5A6527A-6FC3-1D2D-E03A-C0FAFE4D1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0163" y="4551009"/>
            <a:ext cx="4222238" cy="1495878"/>
          </a:xfrm>
          <a:prstGeom prst="rect">
            <a:avLst/>
          </a:prstGeom>
        </p:spPr>
      </p:pic>
      <p:pic>
        <p:nvPicPr>
          <p:cNvPr id="5" name="Content Placeholder 6">
            <a:extLst>
              <a:ext uri="{FF2B5EF4-FFF2-40B4-BE49-F238E27FC236}">
                <a16:creationId xmlns:a16="http://schemas.microsoft.com/office/drawing/2014/main" id="{D7FEF533-EFC7-68C2-14EF-B07BD90DBBC4}"/>
              </a:ext>
              <a:ext uri="{C183D7F6-B498-43B3-948B-1728B52AA6E4}">
                <adec:decorative xmlns:adec="http://schemas.microsoft.com/office/drawing/2017/decorative" val="0"/>
              </a:ext>
            </a:extLst>
          </p:cNvPr>
          <p:cNvPicPr>
            <a:picLocks noChangeAspect="1"/>
          </p:cNvPicPr>
          <p:nvPr/>
        </p:nvPicPr>
        <p:blipFill rotWithShape="1">
          <a:blip r:embed="rId5"/>
          <a:srcRect t="4500" r="-1" b="26749"/>
          <a:stretch/>
        </p:blipFill>
        <p:spPr>
          <a:xfrm>
            <a:off x="9293867" y="716901"/>
            <a:ext cx="2560521" cy="2560526"/>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6" name="TextBox 5">
            <a:extLst>
              <a:ext uri="{FF2B5EF4-FFF2-40B4-BE49-F238E27FC236}">
                <a16:creationId xmlns:a16="http://schemas.microsoft.com/office/drawing/2014/main" id="{357847BD-E493-E9BB-C4BE-3F873CC7B833}"/>
              </a:ext>
            </a:extLst>
          </p:cNvPr>
          <p:cNvSpPr txBox="1"/>
          <p:nvPr/>
        </p:nvSpPr>
        <p:spPr>
          <a:xfrm>
            <a:off x="9757236" y="3277427"/>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Techniques and Skills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needs to be learned?</a:t>
            </a:r>
          </a:p>
        </p:txBody>
      </p:sp>
    </p:spTree>
    <p:extLst>
      <p:ext uri="{BB962C8B-B14F-4D97-AF65-F5344CB8AC3E}">
        <p14:creationId xmlns:p14="http://schemas.microsoft.com/office/powerpoint/2010/main" val="74378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F4E9-2F6C-FC55-FBEC-0EA91C2A4E86}"/>
              </a:ext>
            </a:extLst>
          </p:cNvPr>
          <p:cNvSpPr>
            <a:spLocks noGrp="1"/>
          </p:cNvSpPr>
          <p:nvPr>
            <p:ph type="title"/>
          </p:nvPr>
        </p:nvSpPr>
        <p:spPr>
          <a:xfrm>
            <a:off x="804672" y="883464"/>
            <a:ext cx="6190488" cy="1179576"/>
          </a:xfrm>
        </p:spPr>
        <p:txBody>
          <a:bodyPr vert="horz" lIns="91440" tIns="45720" rIns="91440" bIns="45720" rtlCol="0" anchor="b" anchorCtr="0">
            <a:normAutofit/>
          </a:bodyPr>
          <a:lstStyle/>
          <a:p>
            <a:r>
              <a:rPr lang="en-US" sz="3700" kern="1200" dirty="0">
                <a:latin typeface="+mj-lt"/>
                <a:ea typeface="+mj-ea"/>
                <a:cs typeface="+mj-cs"/>
              </a:rPr>
              <a:t>DevOps Techniques and Skills </a:t>
            </a:r>
          </a:p>
        </p:txBody>
      </p:sp>
      <p:sp>
        <p:nvSpPr>
          <p:cNvPr id="3" name="Footer Placeholder 2">
            <a:extLst>
              <a:ext uri="{FF2B5EF4-FFF2-40B4-BE49-F238E27FC236}">
                <a16:creationId xmlns:a16="http://schemas.microsoft.com/office/drawing/2014/main" id="{937BFCB6-554A-69AC-4084-8DA93A3504E3}"/>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2CA4FD9E-1BB5-3AD4-0EF2-C8E1D012301B}"/>
              </a:ext>
            </a:extLst>
          </p:cNvPr>
          <p:cNvSpPr txBox="1"/>
          <p:nvPr/>
        </p:nvSpPr>
        <p:spPr>
          <a:xfrm>
            <a:off x="850392" y="2258010"/>
            <a:ext cx="6190488" cy="4266968"/>
          </a:xfrm>
          <a:prstGeom prst="rect">
            <a:avLst/>
          </a:prstGeom>
        </p:spPr>
        <p:txBody>
          <a:bodyPr vert="horz" lIns="91440" tIns="45720" rIns="91440" bIns="45720" rtlCol="0">
            <a:noAutofit/>
          </a:bodyPr>
          <a:lstStyle/>
          <a:p>
            <a:pPr marL="285750" indent="-285750">
              <a:lnSpc>
                <a:spcPct val="90000"/>
              </a:lnSpc>
              <a:spcAft>
                <a:spcPts val="600"/>
              </a:spcAft>
              <a:buFont typeface="Arial" panose="020B0604020202020204" pitchFamily="34" charset="0"/>
              <a:buChar char="•"/>
            </a:pPr>
            <a:r>
              <a:rPr lang="en-US" sz="1400" dirty="0"/>
              <a:t>Continuous Integration – Merging code frequently into a shared mainline using automated tests to validate its readiness.</a:t>
            </a:r>
          </a:p>
          <a:p>
            <a:pPr marL="285750" indent="-285750">
              <a:lnSpc>
                <a:spcPct val="90000"/>
              </a:lnSpc>
              <a:spcAft>
                <a:spcPts val="600"/>
              </a:spcAft>
              <a:buFont typeface="Arial" panose="020B0604020202020204" pitchFamily="34" charset="0"/>
              <a:buChar char="•"/>
            </a:pPr>
            <a:r>
              <a:rPr lang="en-US" sz="1400" dirty="0"/>
              <a:t>Continuous Delivery – Always having the code in a state where it is ready to be deployed.</a:t>
            </a:r>
          </a:p>
          <a:p>
            <a:pPr marL="285750" indent="-285750">
              <a:lnSpc>
                <a:spcPct val="90000"/>
              </a:lnSpc>
              <a:spcAft>
                <a:spcPts val="600"/>
              </a:spcAft>
              <a:buFont typeface="Arial" panose="020B0604020202020204" pitchFamily="34" charset="0"/>
              <a:buChar char="•"/>
            </a:pPr>
            <a:r>
              <a:rPr lang="en-US" sz="1400" dirty="0"/>
              <a:t>Containerization – A deployment process that bundles application code with all the files it needs to run on any infrastructure.</a:t>
            </a:r>
          </a:p>
          <a:p>
            <a:pPr marL="285750" indent="-285750">
              <a:lnSpc>
                <a:spcPct val="90000"/>
              </a:lnSpc>
              <a:spcAft>
                <a:spcPts val="600"/>
              </a:spcAft>
              <a:buFont typeface="Arial" panose="020B0604020202020204" pitchFamily="34" charset="0"/>
              <a:buChar char="•"/>
            </a:pPr>
            <a:r>
              <a:rPr lang="en-US" sz="1400" dirty="0"/>
              <a:t>Infrastructure as Code – Using code to manage and provision your environments.</a:t>
            </a:r>
          </a:p>
          <a:p>
            <a:pPr marL="285750" indent="-285750">
              <a:lnSpc>
                <a:spcPct val="90000"/>
              </a:lnSpc>
              <a:spcAft>
                <a:spcPts val="600"/>
              </a:spcAft>
              <a:buFont typeface="Arial" panose="020B0604020202020204" pitchFamily="34" charset="0"/>
              <a:buChar char="•"/>
            </a:pPr>
            <a:r>
              <a:rPr lang="en-US" sz="1400" dirty="0"/>
              <a:t>Test-Driven Development – Writing software always starts with a test describing expected behavior.</a:t>
            </a:r>
          </a:p>
          <a:p>
            <a:pPr marL="285750" indent="-285750">
              <a:lnSpc>
                <a:spcPct val="90000"/>
              </a:lnSpc>
              <a:spcAft>
                <a:spcPts val="600"/>
              </a:spcAft>
              <a:buFont typeface="Arial" panose="020B0604020202020204" pitchFamily="34" charset="0"/>
              <a:buChar char="•"/>
            </a:pPr>
            <a:r>
              <a:rPr lang="en-US" sz="1400" dirty="0"/>
              <a:t>Acceptance Test-Driven Development – Start the TDD process with the business cases first.</a:t>
            </a:r>
          </a:p>
          <a:p>
            <a:pPr marL="285750" indent="-285750">
              <a:lnSpc>
                <a:spcPct val="90000"/>
              </a:lnSpc>
              <a:spcAft>
                <a:spcPts val="600"/>
              </a:spcAft>
              <a:buFont typeface="Arial" panose="020B0604020202020204" pitchFamily="34" charset="0"/>
              <a:buChar char="•"/>
            </a:pPr>
            <a:r>
              <a:rPr lang="en-US" sz="1400" dirty="0"/>
              <a:t>Pair/Mob Programming – Two or more people work on the same problem together in real-time.</a:t>
            </a:r>
          </a:p>
          <a:p>
            <a:pPr marL="285750" indent="-285750">
              <a:lnSpc>
                <a:spcPct val="90000"/>
              </a:lnSpc>
              <a:spcAft>
                <a:spcPts val="600"/>
              </a:spcAft>
              <a:buFont typeface="Arial" panose="020B0604020202020204" pitchFamily="34" charset="0"/>
              <a:buChar char="•"/>
            </a:pPr>
            <a:r>
              <a:rPr lang="en-US" sz="1400" dirty="0"/>
              <a:t>Linter – A tool that analyzes source code to flag stylistic errors and suspicious constructs.</a:t>
            </a:r>
          </a:p>
          <a:p>
            <a:pPr marL="285750" indent="-285750">
              <a:lnSpc>
                <a:spcPct val="90000"/>
              </a:lnSpc>
              <a:spcAft>
                <a:spcPts val="600"/>
              </a:spcAft>
              <a:buFont typeface="Arial" panose="020B0604020202020204" pitchFamily="34" charset="0"/>
              <a:buChar char="•"/>
            </a:pPr>
            <a:r>
              <a:rPr lang="en-US" sz="1400" dirty="0"/>
              <a:t>DORA Metrics – A set of scientifically shown metrics that separate successful development groups from struggling development groups.</a:t>
            </a:r>
          </a:p>
        </p:txBody>
      </p:sp>
      <p:pic>
        <p:nvPicPr>
          <p:cNvPr id="7" name="Picture 6" descr="Several heads with light bulbs on them&#10;&#10;Description automatically generated">
            <a:extLst>
              <a:ext uri="{FF2B5EF4-FFF2-40B4-BE49-F238E27FC236}">
                <a16:creationId xmlns:a16="http://schemas.microsoft.com/office/drawing/2014/main" id="{611AA68B-7918-DA7E-5FF9-A87DDD0DD2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05" r="1224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F9136DBC-5302-E7E7-CCB4-FAA6952A81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spTree>
    <p:extLst>
      <p:ext uri="{BB962C8B-B14F-4D97-AF65-F5344CB8AC3E}">
        <p14:creationId xmlns:p14="http://schemas.microsoft.com/office/powerpoint/2010/main" val="41103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Delivery Structure</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How will this be achieved?</a:t>
            </a:r>
          </a:p>
        </p:txBody>
      </p:sp>
    </p:spTree>
    <p:extLst>
      <p:ext uri="{BB962C8B-B14F-4D97-AF65-F5344CB8AC3E}">
        <p14:creationId xmlns:p14="http://schemas.microsoft.com/office/powerpoint/2010/main" val="1616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D862-C6AB-C01B-3EB6-F75885D50067}"/>
              </a:ext>
            </a:extLst>
          </p:cNvPr>
          <p:cNvSpPr>
            <a:spLocks noGrp="1"/>
          </p:cNvSpPr>
          <p:nvPr>
            <p:ph type="title"/>
          </p:nvPr>
        </p:nvSpPr>
        <p:spPr>
          <a:xfrm>
            <a:off x="804672" y="1335024"/>
            <a:ext cx="6190488" cy="1179576"/>
          </a:xfrm>
        </p:spPr>
        <p:txBody>
          <a:bodyPr vert="horz" lIns="91440" tIns="45720" rIns="91440" bIns="45720" rtlCol="0" anchor="b" anchorCtr="0">
            <a:normAutofit/>
          </a:bodyPr>
          <a:lstStyle/>
          <a:p>
            <a:r>
              <a:rPr lang="en-US" kern="1200">
                <a:latin typeface="+mj-lt"/>
                <a:ea typeface="+mj-ea"/>
                <a:cs typeface="+mj-cs"/>
              </a:rPr>
              <a:t>Pilot Cohort</a:t>
            </a:r>
          </a:p>
        </p:txBody>
      </p:sp>
      <p:sp>
        <p:nvSpPr>
          <p:cNvPr id="3" name="Footer Placeholder 2">
            <a:extLst>
              <a:ext uri="{FF2B5EF4-FFF2-40B4-BE49-F238E27FC236}">
                <a16:creationId xmlns:a16="http://schemas.microsoft.com/office/drawing/2014/main" id="{754A9033-90EE-70E8-7DA6-CF52DFA5BE8C}"/>
              </a:ext>
            </a:extLst>
          </p:cNvPr>
          <p:cNvSpPr>
            <a:spLocks noGrp="1"/>
          </p:cNvSpPr>
          <p:nvPr>
            <p:ph type="ftr" sz="quarter" idx="11"/>
          </p:nvPr>
        </p:nvSpPr>
        <p:spPr>
          <a:xfrm>
            <a:off x="7964424" y="621792"/>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XYZ Devops Transformation</a:t>
            </a:r>
          </a:p>
        </p:txBody>
      </p:sp>
      <p:sp>
        <p:nvSpPr>
          <p:cNvPr id="5" name="TextBox 4">
            <a:extLst>
              <a:ext uri="{FF2B5EF4-FFF2-40B4-BE49-F238E27FC236}">
                <a16:creationId xmlns:a16="http://schemas.microsoft.com/office/drawing/2014/main" id="{FB7630C5-1755-0742-70B6-042EDEE79D55}"/>
              </a:ext>
            </a:extLst>
          </p:cNvPr>
          <p:cNvSpPr txBox="1"/>
          <p:nvPr/>
        </p:nvSpPr>
        <p:spPr>
          <a:xfrm>
            <a:off x="850392" y="2825496"/>
            <a:ext cx="6190488" cy="3346704"/>
          </a:xfrm>
          <a:prstGeom prst="rect">
            <a:avLst/>
          </a:prstGeom>
        </p:spPr>
        <p:txBody>
          <a:bodyPr vert="horz" lIns="91440" tIns="45720" rIns="91440" bIns="45720" rtlCol="0">
            <a:normAutofit fontScale="85000" lnSpcReduction="20000"/>
          </a:bodyPr>
          <a:lstStyle/>
          <a:p>
            <a:pPr marL="285750" indent="-285750">
              <a:spcAft>
                <a:spcPts val="1200"/>
              </a:spcAft>
              <a:buFont typeface="Arial" panose="020B0604020202020204" pitchFamily="34" charset="0"/>
              <a:buChar char="•"/>
            </a:pPr>
            <a:r>
              <a:rPr lang="en-US" sz="2000" dirty="0"/>
              <a:t>Keep initial costs low</a:t>
            </a:r>
          </a:p>
          <a:p>
            <a:pPr marL="285750" indent="-285750">
              <a:spcAft>
                <a:spcPts val="1200"/>
              </a:spcAft>
              <a:buFont typeface="Arial" panose="020B0604020202020204" pitchFamily="34" charset="0"/>
              <a:buChar char="•"/>
            </a:pPr>
            <a:r>
              <a:rPr lang="en-US" sz="2000" dirty="0"/>
              <a:t>Discover unknowns and make refinements before scaling the program</a:t>
            </a:r>
          </a:p>
          <a:p>
            <a:pPr marL="285750" indent="-285750">
              <a:spcAft>
                <a:spcPts val="1200"/>
              </a:spcAft>
              <a:buFont typeface="Arial" panose="020B0604020202020204" pitchFamily="34" charset="0"/>
              <a:buChar char="•"/>
            </a:pPr>
            <a:r>
              <a:rPr lang="en-US" sz="2000" dirty="0"/>
              <a:t>6 weeks</a:t>
            </a:r>
          </a:p>
          <a:p>
            <a:pPr marL="285750" indent="-285750">
              <a:spcAft>
                <a:spcPts val="1200"/>
              </a:spcAft>
              <a:buFont typeface="Arial" panose="020B0604020202020204" pitchFamily="34" charset="0"/>
              <a:buChar char="•"/>
            </a:pPr>
            <a:r>
              <a:rPr lang="en-US" sz="2000" dirty="0"/>
              <a:t>Maximum of 2 teams and 16 students</a:t>
            </a:r>
          </a:p>
          <a:p>
            <a:pPr marL="285750" indent="-285750">
              <a:spcAft>
                <a:spcPts val="1200"/>
              </a:spcAft>
              <a:buFont typeface="Arial" panose="020B0604020202020204" pitchFamily="34" charset="0"/>
              <a:buChar char="•"/>
            </a:pPr>
            <a:r>
              <a:rPr lang="en-US" sz="2000" dirty="0"/>
              <a:t>On-site </a:t>
            </a:r>
          </a:p>
          <a:p>
            <a:pPr marL="285750" indent="-285750">
              <a:spcAft>
                <a:spcPts val="1200"/>
              </a:spcAft>
              <a:buFont typeface="Arial" panose="020B0604020202020204" pitchFamily="34" charset="0"/>
              <a:buChar char="•"/>
            </a:pPr>
            <a:r>
              <a:rPr lang="en-US" sz="2000" dirty="0"/>
              <a:t>Conference room with a whiteboard, and projector or big screen</a:t>
            </a:r>
          </a:p>
          <a:p>
            <a:pPr marL="285750" indent="-285750">
              <a:spcAft>
                <a:spcPts val="1200"/>
              </a:spcAft>
              <a:buFont typeface="Arial" panose="020B0604020202020204" pitchFamily="34" charset="0"/>
              <a:buChar char="•"/>
            </a:pPr>
            <a:r>
              <a:rPr lang="en-US" sz="2000" dirty="0"/>
              <a:t>Individual laptops so they can move around and work</a:t>
            </a:r>
          </a:p>
          <a:p>
            <a:pPr marL="285750" indent="-285750">
              <a:spcAft>
                <a:spcPts val="1200"/>
              </a:spcAft>
              <a:buFont typeface="Arial" panose="020B0604020202020204" pitchFamily="34" charset="0"/>
              <a:buChar char="•"/>
            </a:pPr>
            <a:r>
              <a:rPr lang="en-US" sz="2000" dirty="0"/>
              <a:t>Need </a:t>
            </a:r>
            <a:r>
              <a:rPr lang="en-US" sz="2000" dirty="0" err="1"/>
              <a:t>VSCode</a:t>
            </a:r>
            <a:r>
              <a:rPr lang="en-US" sz="2000" dirty="0"/>
              <a:t>, Docker, Git, and access to the internet</a:t>
            </a:r>
          </a:p>
        </p:txBody>
      </p:sp>
      <p:pic>
        <p:nvPicPr>
          <p:cNvPr id="7" name="Picture 6" descr="A child sitting on a plane&#10;&#10;Description automatically generated">
            <a:extLst>
              <a:ext uri="{FF2B5EF4-FFF2-40B4-BE49-F238E27FC236}">
                <a16:creationId xmlns:a16="http://schemas.microsoft.com/office/drawing/2014/main" id="{86B2BA77-1F35-9A50-EEF3-1F9799AD7E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135" r="23614"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Slide Number Placeholder 3">
            <a:extLst>
              <a:ext uri="{FF2B5EF4-FFF2-40B4-BE49-F238E27FC236}">
                <a16:creationId xmlns:a16="http://schemas.microsoft.com/office/drawing/2014/main" id="{8CBA50C7-4673-15B5-80E5-C10DE9D3F8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341583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Schedule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14</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214662756"/>
              </p:ext>
            </p:extLst>
          </p:nvPr>
        </p:nvGraphicFramePr>
        <p:xfrm>
          <a:off x="838200" y="2063790"/>
          <a:ext cx="10515600" cy="3975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Silver stopwatch">
            <a:extLst>
              <a:ext uri="{FF2B5EF4-FFF2-40B4-BE49-F238E27FC236}">
                <a16:creationId xmlns:a16="http://schemas.microsoft.com/office/drawing/2014/main" id="{1FF46292-368D-377F-5048-B69FCD6852FB}"/>
              </a:ext>
            </a:extLst>
          </p:cNvPr>
          <p:cNvPicPr>
            <a:picLocks noChangeAspect="1"/>
          </p:cNvPicPr>
          <p:nvPr/>
        </p:nvPicPr>
        <p:blipFill>
          <a:blip r:embed="rId8"/>
          <a:stretch>
            <a:fillRect/>
          </a:stretch>
        </p:blipFill>
        <p:spPr>
          <a:xfrm>
            <a:off x="9526396" y="433368"/>
            <a:ext cx="1827404" cy="1371600"/>
          </a:xfrm>
          <a:prstGeom prst="ellipse">
            <a:avLst/>
          </a:prstGeom>
          <a:ln>
            <a:noFill/>
          </a:ln>
          <a:effectLst>
            <a:softEdge rad="112500"/>
          </a:effectLst>
        </p:spPr>
      </p:pic>
    </p:spTree>
    <p:extLst>
      <p:ext uri="{BB962C8B-B14F-4D97-AF65-F5344CB8AC3E}">
        <p14:creationId xmlns:p14="http://schemas.microsoft.com/office/powerpoint/2010/main" val="315928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4E6E73-A3C8-4495-927B-8AADA5A74297}"/>
                                            </p:graphicEl>
                                          </p:spTgt>
                                        </p:tgtEl>
                                        <p:attrNameLst>
                                          <p:attrName>style.visibility</p:attrName>
                                        </p:attrNameLst>
                                      </p:cBhvr>
                                      <p:to>
                                        <p:strVal val="visible"/>
                                      </p:to>
                                    </p:set>
                                    <p:animEffect transition="in" filter="fade">
                                      <p:cBhvr>
                                        <p:cTn id="7" dur="500"/>
                                        <p:tgtEl>
                                          <p:spTgt spid="5">
                                            <p:graphicEl>
                                              <a:dgm id="{FA4E6E73-A3C8-4495-927B-8AADA5A742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A3A6A4E-2D39-41D2-A6B1-B590D0C452D2}"/>
                                            </p:graphicEl>
                                          </p:spTgt>
                                        </p:tgtEl>
                                        <p:attrNameLst>
                                          <p:attrName>style.visibility</p:attrName>
                                        </p:attrNameLst>
                                      </p:cBhvr>
                                      <p:to>
                                        <p:strVal val="visible"/>
                                      </p:to>
                                    </p:set>
                                    <p:animEffect transition="in" filter="fade">
                                      <p:cBhvr>
                                        <p:cTn id="10" dur="500"/>
                                        <p:tgtEl>
                                          <p:spTgt spid="5">
                                            <p:graphicEl>
                                              <a:dgm id="{CA3A6A4E-2D39-41D2-A6B1-B590D0C452D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810D7AA7-A541-4507-BE7F-36CCF210089F}"/>
                                            </p:graphicEl>
                                          </p:spTgt>
                                        </p:tgtEl>
                                        <p:attrNameLst>
                                          <p:attrName>style.visibility</p:attrName>
                                        </p:attrNameLst>
                                      </p:cBhvr>
                                      <p:to>
                                        <p:strVal val="visible"/>
                                      </p:to>
                                    </p:set>
                                    <p:animEffect transition="in" filter="fade">
                                      <p:cBhvr>
                                        <p:cTn id="13" dur="500"/>
                                        <p:tgtEl>
                                          <p:spTgt spid="5">
                                            <p:graphicEl>
                                              <a:dgm id="{810D7AA7-A541-4507-BE7F-36CCF210089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E41E7729-FD3F-426D-804C-45BD60BD762D}"/>
                                            </p:graphicEl>
                                          </p:spTgt>
                                        </p:tgtEl>
                                        <p:attrNameLst>
                                          <p:attrName>style.visibility</p:attrName>
                                        </p:attrNameLst>
                                      </p:cBhvr>
                                      <p:to>
                                        <p:strVal val="visible"/>
                                      </p:to>
                                    </p:set>
                                    <p:animEffect transition="in" filter="fade">
                                      <p:cBhvr>
                                        <p:cTn id="18" dur="500"/>
                                        <p:tgtEl>
                                          <p:spTgt spid="5">
                                            <p:graphicEl>
                                              <a:dgm id="{E41E7729-FD3F-426D-804C-45BD60BD762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6C46E586-0364-4C52-98F9-74A7ACD803D1}"/>
                                            </p:graphicEl>
                                          </p:spTgt>
                                        </p:tgtEl>
                                        <p:attrNameLst>
                                          <p:attrName>style.visibility</p:attrName>
                                        </p:attrNameLst>
                                      </p:cBhvr>
                                      <p:to>
                                        <p:strVal val="visible"/>
                                      </p:to>
                                    </p:set>
                                    <p:animEffect transition="in" filter="fade">
                                      <p:cBhvr>
                                        <p:cTn id="21" dur="500"/>
                                        <p:tgtEl>
                                          <p:spTgt spid="5">
                                            <p:graphicEl>
                                              <a:dgm id="{6C46E586-0364-4C52-98F9-74A7ACD803D1}"/>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5E07F9E4-149C-4A89-848F-4ABDD305F0C5}"/>
                                            </p:graphicEl>
                                          </p:spTgt>
                                        </p:tgtEl>
                                        <p:attrNameLst>
                                          <p:attrName>style.visibility</p:attrName>
                                        </p:attrNameLst>
                                      </p:cBhvr>
                                      <p:to>
                                        <p:strVal val="visible"/>
                                      </p:to>
                                    </p:set>
                                    <p:animEffect transition="in" filter="fade">
                                      <p:cBhvr>
                                        <p:cTn id="24" dur="500"/>
                                        <p:tgtEl>
                                          <p:spTgt spid="5">
                                            <p:graphicEl>
                                              <a:dgm id="{5E07F9E4-149C-4A89-848F-4ABDD305F0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473F2067-7126-4D56-A328-5A8CFD3D8D52}"/>
                                            </p:graphicEl>
                                          </p:spTgt>
                                        </p:tgtEl>
                                        <p:attrNameLst>
                                          <p:attrName>style.visibility</p:attrName>
                                        </p:attrNameLst>
                                      </p:cBhvr>
                                      <p:to>
                                        <p:strVal val="visible"/>
                                      </p:to>
                                    </p:set>
                                    <p:animEffect transition="in" filter="fade">
                                      <p:cBhvr>
                                        <p:cTn id="29" dur="500"/>
                                        <p:tgtEl>
                                          <p:spTgt spid="5">
                                            <p:graphicEl>
                                              <a:dgm id="{473F2067-7126-4D56-A328-5A8CFD3D8D5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A0B5EFC-88FB-4ED5-994F-D5F6584C2293}"/>
                                            </p:graphicEl>
                                          </p:spTgt>
                                        </p:tgtEl>
                                        <p:attrNameLst>
                                          <p:attrName>style.visibility</p:attrName>
                                        </p:attrNameLst>
                                      </p:cBhvr>
                                      <p:to>
                                        <p:strVal val="visible"/>
                                      </p:to>
                                    </p:set>
                                    <p:animEffect transition="in" filter="fade">
                                      <p:cBhvr>
                                        <p:cTn id="32" dur="500"/>
                                        <p:tgtEl>
                                          <p:spTgt spid="5">
                                            <p:graphicEl>
                                              <a:dgm id="{7A0B5EFC-88FB-4ED5-994F-D5F6584C229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FD7B29F2-0D66-4B4B-BC8A-82DA23575305}"/>
                                            </p:graphicEl>
                                          </p:spTgt>
                                        </p:tgtEl>
                                        <p:attrNameLst>
                                          <p:attrName>style.visibility</p:attrName>
                                        </p:attrNameLst>
                                      </p:cBhvr>
                                      <p:to>
                                        <p:strVal val="visible"/>
                                      </p:to>
                                    </p:set>
                                    <p:animEffect transition="in" filter="fade">
                                      <p:cBhvr>
                                        <p:cTn id="35" dur="500"/>
                                        <p:tgtEl>
                                          <p:spTgt spid="5">
                                            <p:graphicEl>
                                              <a:dgm id="{FD7B29F2-0D66-4B4B-BC8A-82DA2357530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2377F551-4CF6-4656-B644-60A7FC1B0F64}"/>
                                            </p:graphicEl>
                                          </p:spTgt>
                                        </p:tgtEl>
                                        <p:attrNameLst>
                                          <p:attrName>style.visibility</p:attrName>
                                        </p:attrNameLst>
                                      </p:cBhvr>
                                      <p:to>
                                        <p:strVal val="visible"/>
                                      </p:to>
                                    </p:set>
                                    <p:animEffect transition="in" filter="fade">
                                      <p:cBhvr>
                                        <p:cTn id="40" dur="500"/>
                                        <p:tgtEl>
                                          <p:spTgt spid="5">
                                            <p:graphicEl>
                                              <a:dgm id="{2377F551-4CF6-4656-B644-60A7FC1B0F6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69ED255C-64AC-4764-BC2C-7679ECCC9FE9}"/>
                                            </p:graphicEl>
                                          </p:spTgt>
                                        </p:tgtEl>
                                        <p:attrNameLst>
                                          <p:attrName>style.visibility</p:attrName>
                                        </p:attrNameLst>
                                      </p:cBhvr>
                                      <p:to>
                                        <p:strVal val="visible"/>
                                      </p:to>
                                    </p:set>
                                    <p:animEffect transition="in" filter="fade">
                                      <p:cBhvr>
                                        <p:cTn id="43" dur="500"/>
                                        <p:tgtEl>
                                          <p:spTgt spid="5">
                                            <p:graphicEl>
                                              <a:dgm id="{69ED255C-64AC-4764-BC2C-7679ECCC9FE9}"/>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1F1B09A6-DA7E-41D1-B8A6-E3B6E775E5C1}"/>
                                            </p:graphicEl>
                                          </p:spTgt>
                                        </p:tgtEl>
                                        <p:attrNameLst>
                                          <p:attrName>style.visibility</p:attrName>
                                        </p:attrNameLst>
                                      </p:cBhvr>
                                      <p:to>
                                        <p:strVal val="visible"/>
                                      </p:to>
                                    </p:set>
                                    <p:animEffect transition="in" filter="fade">
                                      <p:cBhvr>
                                        <p:cTn id="46" dur="500"/>
                                        <p:tgtEl>
                                          <p:spTgt spid="5">
                                            <p:graphicEl>
                                              <a:dgm id="{1F1B09A6-DA7E-41D1-B8A6-E3B6E775E5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91D-4A47-671C-A054-D3C84FFA34D3}"/>
              </a:ext>
            </a:extLst>
          </p:cNvPr>
          <p:cNvSpPr>
            <a:spLocks noGrp="1"/>
          </p:cNvSpPr>
          <p:nvPr>
            <p:ph type="title"/>
          </p:nvPr>
        </p:nvSpPr>
        <p:spPr/>
        <p:txBody>
          <a:bodyPr/>
          <a:lstStyle/>
          <a:p>
            <a:r>
              <a:rPr lang="en-US" dirty="0"/>
              <a:t>Delivery – Weekly Topics</a:t>
            </a:r>
          </a:p>
        </p:txBody>
      </p:sp>
      <p:sp>
        <p:nvSpPr>
          <p:cNvPr id="3" name="Footer Placeholder 2">
            <a:extLst>
              <a:ext uri="{FF2B5EF4-FFF2-40B4-BE49-F238E27FC236}">
                <a16:creationId xmlns:a16="http://schemas.microsoft.com/office/drawing/2014/main" id="{9A6712BC-4767-5F88-6D5E-AA679D5B7B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BE0498D-052F-9054-087F-9A943C481CA1}"/>
              </a:ext>
            </a:extLst>
          </p:cNvPr>
          <p:cNvSpPr>
            <a:spLocks noGrp="1"/>
          </p:cNvSpPr>
          <p:nvPr>
            <p:ph type="sldNum" sz="quarter" idx="12"/>
          </p:nvPr>
        </p:nvSpPr>
        <p:spPr/>
        <p:txBody>
          <a:bodyPr/>
          <a:lstStyle/>
          <a:p>
            <a:fld id="{D8DA9DAA-006C-4F4B-980E-E3DF019B24E2}" type="slidenum">
              <a:rPr lang="en-US" smtClean="0"/>
              <a:t>15</a:t>
            </a:fld>
            <a:endParaRPr lang="en-US" dirty="0"/>
          </a:p>
        </p:txBody>
      </p:sp>
      <p:graphicFrame>
        <p:nvGraphicFramePr>
          <p:cNvPr id="10" name="Diagram 9">
            <a:extLst>
              <a:ext uri="{FF2B5EF4-FFF2-40B4-BE49-F238E27FC236}">
                <a16:creationId xmlns:a16="http://schemas.microsoft.com/office/drawing/2014/main" id="{FD06949E-BEAD-6C0C-F96A-EB30EDA43476}"/>
              </a:ext>
            </a:extLst>
          </p:cNvPr>
          <p:cNvGraphicFramePr/>
          <p:nvPr>
            <p:extLst>
              <p:ext uri="{D42A27DB-BD31-4B8C-83A1-F6EECF244321}">
                <p14:modId xmlns:p14="http://schemas.microsoft.com/office/powerpoint/2010/main" val="323142459"/>
              </p:ext>
            </p:extLst>
          </p:nvPr>
        </p:nvGraphicFramePr>
        <p:xfrm>
          <a:off x="917223" y="2427111"/>
          <a:ext cx="10871200"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73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E5DF9E-0AC8-4905-BFF9-40C8CD6F733A}"/>
                                            </p:graphicEl>
                                          </p:spTgt>
                                        </p:tgtEl>
                                        <p:attrNameLst>
                                          <p:attrName>style.visibility</p:attrName>
                                        </p:attrNameLst>
                                      </p:cBhvr>
                                      <p:to>
                                        <p:strVal val="visible"/>
                                      </p:to>
                                    </p:set>
                                    <p:animEffect transition="in" filter="fade">
                                      <p:cBhvr>
                                        <p:cTn id="7" dur="500"/>
                                        <p:tgtEl>
                                          <p:spTgt spid="10">
                                            <p:graphicEl>
                                              <a:dgm id="{0FE5DF9E-0AC8-4905-BFF9-40C8CD6F73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5256E1F2-4F36-47D3-93DC-DB119ACE8FD9}"/>
                                            </p:graphicEl>
                                          </p:spTgt>
                                        </p:tgtEl>
                                        <p:attrNameLst>
                                          <p:attrName>style.visibility</p:attrName>
                                        </p:attrNameLst>
                                      </p:cBhvr>
                                      <p:to>
                                        <p:strVal val="visible"/>
                                      </p:to>
                                    </p:set>
                                    <p:animEffect transition="in" filter="fade">
                                      <p:cBhvr>
                                        <p:cTn id="12" dur="500"/>
                                        <p:tgtEl>
                                          <p:spTgt spid="10">
                                            <p:graphicEl>
                                              <a:dgm id="{5256E1F2-4F36-47D3-93DC-DB119ACE8FD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3E8A3455-1D56-446E-94BC-20F82BBE1458}"/>
                                            </p:graphicEl>
                                          </p:spTgt>
                                        </p:tgtEl>
                                        <p:attrNameLst>
                                          <p:attrName>style.visibility</p:attrName>
                                        </p:attrNameLst>
                                      </p:cBhvr>
                                      <p:to>
                                        <p:strVal val="visible"/>
                                      </p:to>
                                    </p:set>
                                    <p:animEffect transition="in" filter="fade">
                                      <p:cBhvr>
                                        <p:cTn id="15" dur="500"/>
                                        <p:tgtEl>
                                          <p:spTgt spid="10">
                                            <p:graphicEl>
                                              <a:dgm id="{3E8A3455-1D56-446E-94BC-20F82BBE14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237AA2A5-D591-4032-BBCE-4BB9A8781D3C}"/>
                                            </p:graphicEl>
                                          </p:spTgt>
                                        </p:tgtEl>
                                        <p:attrNameLst>
                                          <p:attrName>style.visibility</p:attrName>
                                        </p:attrNameLst>
                                      </p:cBhvr>
                                      <p:to>
                                        <p:strVal val="visible"/>
                                      </p:to>
                                    </p:set>
                                    <p:animEffect transition="in" filter="fade">
                                      <p:cBhvr>
                                        <p:cTn id="20" dur="500"/>
                                        <p:tgtEl>
                                          <p:spTgt spid="10">
                                            <p:graphicEl>
                                              <a:dgm id="{237AA2A5-D591-4032-BBCE-4BB9A8781D3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2D4DCD38-1104-45DE-9EB8-DB60FBA9AFE6}"/>
                                            </p:graphicEl>
                                          </p:spTgt>
                                        </p:tgtEl>
                                        <p:attrNameLst>
                                          <p:attrName>style.visibility</p:attrName>
                                        </p:attrNameLst>
                                      </p:cBhvr>
                                      <p:to>
                                        <p:strVal val="visible"/>
                                      </p:to>
                                    </p:set>
                                    <p:animEffect transition="in" filter="fade">
                                      <p:cBhvr>
                                        <p:cTn id="23" dur="500"/>
                                        <p:tgtEl>
                                          <p:spTgt spid="10">
                                            <p:graphicEl>
                                              <a:dgm id="{2D4DCD38-1104-45DE-9EB8-DB60FBA9AFE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2C903E30-4C82-4F32-8532-FE8ACE78FD4A}"/>
                                            </p:graphicEl>
                                          </p:spTgt>
                                        </p:tgtEl>
                                        <p:attrNameLst>
                                          <p:attrName>style.visibility</p:attrName>
                                        </p:attrNameLst>
                                      </p:cBhvr>
                                      <p:to>
                                        <p:strVal val="visible"/>
                                      </p:to>
                                    </p:set>
                                    <p:animEffect transition="in" filter="fade">
                                      <p:cBhvr>
                                        <p:cTn id="28" dur="500"/>
                                        <p:tgtEl>
                                          <p:spTgt spid="10">
                                            <p:graphicEl>
                                              <a:dgm id="{2C903E30-4C82-4F32-8532-FE8ACE78FD4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E8C90A68-6910-4955-BDC7-C2CD58A6A9A6}"/>
                                            </p:graphicEl>
                                          </p:spTgt>
                                        </p:tgtEl>
                                        <p:attrNameLst>
                                          <p:attrName>style.visibility</p:attrName>
                                        </p:attrNameLst>
                                      </p:cBhvr>
                                      <p:to>
                                        <p:strVal val="visible"/>
                                      </p:to>
                                    </p:set>
                                    <p:animEffect transition="in" filter="fade">
                                      <p:cBhvr>
                                        <p:cTn id="31" dur="500"/>
                                        <p:tgtEl>
                                          <p:spTgt spid="10">
                                            <p:graphicEl>
                                              <a:dgm id="{E8C90A68-6910-4955-BDC7-C2CD58A6A9A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D2666CED-F4F6-4207-93E0-1881A9A6BDE8}"/>
                                            </p:graphicEl>
                                          </p:spTgt>
                                        </p:tgtEl>
                                        <p:attrNameLst>
                                          <p:attrName>style.visibility</p:attrName>
                                        </p:attrNameLst>
                                      </p:cBhvr>
                                      <p:to>
                                        <p:strVal val="visible"/>
                                      </p:to>
                                    </p:set>
                                    <p:animEffect transition="in" filter="fade">
                                      <p:cBhvr>
                                        <p:cTn id="36" dur="500"/>
                                        <p:tgtEl>
                                          <p:spTgt spid="10">
                                            <p:graphicEl>
                                              <a:dgm id="{D2666CED-F4F6-4207-93E0-1881A9A6BDE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06F3AF78-5ECC-43E9-9CAF-19B756B987E9}"/>
                                            </p:graphicEl>
                                          </p:spTgt>
                                        </p:tgtEl>
                                        <p:attrNameLst>
                                          <p:attrName>style.visibility</p:attrName>
                                        </p:attrNameLst>
                                      </p:cBhvr>
                                      <p:to>
                                        <p:strVal val="visible"/>
                                      </p:to>
                                    </p:set>
                                    <p:animEffect transition="in" filter="fade">
                                      <p:cBhvr>
                                        <p:cTn id="39" dur="500"/>
                                        <p:tgtEl>
                                          <p:spTgt spid="10">
                                            <p:graphicEl>
                                              <a:dgm id="{06F3AF78-5ECC-43E9-9CAF-19B756B987E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graphicEl>
                                              <a:dgm id="{A92F23FC-B122-4EEC-AB7F-EDCC3EAFB767}"/>
                                            </p:graphicEl>
                                          </p:spTgt>
                                        </p:tgtEl>
                                        <p:attrNameLst>
                                          <p:attrName>style.visibility</p:attrName>
                                        </p:attrNameLst>
                                      </p:cBhvr>
                                      <p:to>
                                        <p:strVal val="visible"/>
                                      </p:to>
                                    </p:set>
                                    <p:animEffect transition="in" filter="fade">
                                      <p:cBhvr>
                                        <p:cTn id="44" dur="500"/>
                                        <p:tgtEl>
                                          <p:spTgt spid="10">
                                            <p:graphicEl>
                                              <a:dgm id="{A92F23FC-B122-4EEC-AB7F-EDCC3EAFB7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graphicEl>
                                              <a:dgm id="{38CF6CE7-63BE-4D55-960B-E954633F0550}"/>
                                            </p:graphicEl>
                                          </p:spTgt>
                                        </p:tgtEl>
                                        <p:attrNameLst>
                                          <p:attrName>style.visibility</p:attrName>
                                        </p:attrNameLst>
                                      </p:cBhvr>
                                      <p:to>
                                        <p:strVal val="visible"/>
                                      </p:to>
                                    </p:set>
                                    <p:animEffect transition="in" filter="fade">
                                      <p:cBhvr>
                                        <p:cTn id="47" dur="500"/>
                                        <p:tgtEl>
                                          <p:spTgt spid="10">
                                            <p:graphicEl>
                                              <a:dgm id="{38CF6CE7-63BE-4D55-960B-E954633F055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graphicEl>
                                              <a:dgm id="{41787F0D-EA03-4293-90D2-2AF1C65D1C5C}"/>
                                            </p:graphicEl>
                                          </p:spTgt>
                                        </p:tgtEl>
                                        <p:attrNameLst>
                                          <p:attrName>style.visibility</p:attrName>
                                        </p:attrNameLst>
                                      </p:cBhvr>
                                      <p:to>
                                        <p:strVal val="visible"/>
                                      </p:to>
                                    </p:set>
                                    <p:animEffect transition="in" filter="fade">
                                      <p:cBhvr>
                                        <p:cTn id="52" dur="500"/>
                                        <p:tgtEl>
                                          <p:spTgt spid="10">
                                            <p:graphicEl>
                                              <a:dgm id="{41787F0D-EA03-4293-90D2-2AF1C65D1C5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graphicEl>
                                              <a:dgm id="{0060CF74-FF21-49FB-AF6B-B67E14AA46CA}"/>
                                            </p:graphicEl>
                                          </p:spTgt>
                                        </p:tgtEl>
                                        <p:attrNameLst>
                                          <p:attrName>style.visibility</p:attrName>
                                        </p:attrNameLst>
                                      </p:cBhvr>
                                      <p:to>
                                        <p:strVal val="visible"/>
                                      </p:to>
                                    </p:set>
                                    <p:animEffect transition="in" filter="fade">
                                      <p:cBhvr>
                                        <p:cTn id="55" dur="500"/>
                                        <p:tgtEl>
                                          <p:spTgt spid="10">
                                            <p:graphicEl>
                                              <a:dgm id="{0060CF74-FF21-49FB-AF6B-B67E14AA46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iteboard with postit notes on it">
            <a:extLst>
              <a:ext uri="{FF2B5EF4-FFF2-40B4-BE49-F238E27FC236}">
                <a16:creationId xmlns:a16="http://schemas.microsoft.com/office/drawing/2014/main" id="{4ECF51FB-DB93-70A4-6AEC-793A168B1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066" y="3244938"/>
            <a:ext cx="1927712" cy="2274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Morning Workshops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1930401"/>
            <a:ext cx="7086600" cy="4662310"/>
          </a:xfrm>
        </p:spPr>
        <p:txBody>
          <a:bodyPr>
            <a:normAutofit/>
          </a:bodyPr>
          <a:lstStyle/>
          <a:p>
            <a:pPr>
              <a:lnSpc>
                <a:spcPct val="100000"/>
              </a:lnSpc>
              <a:spcBef>
                <a:spcPts val="0"/>
              </a:spcBef>
              <a:spcAft>
                <a:spcPts val="2400"/>
              </a:spcAft>
            </a:pPr>
            <a:r>
              <a:rPr lang="en-US" sz="2000" dirty="0"/>
              <a:t>Short lecture (max 30 minutes) followed by an exercise</a:t>
            </a:r>
          </a:p>
          <a:p>
            <a:pPr>
              <a:lnSpc>
                <a:spcPct val="100000"/>
              </a:lnSpc>
              <a:spcBef>
                <a:spcPts val="0"/>
              </a:spcBef>
              <a:spcAft>
                <a:spcPts val="2400"/>
              </a:spcAft>
            </a:pPr>
            <a:r>
              <a:rPr lang="en-US" sz="2000" dirty="0"/>
              <a:t>Students will be divided into groups of 2 or more</a:t>
            </a:r>
          </a:p>
          <a:p>
            <a:pPr>
              <a:lnSpc>
                <a:spcPct val="100000"/>
              </a:lnSpc>
              <a:spcBef>
                <a:spcPts val="0"/>
              </a:spcBef>
              <a:spcAft>
                <a:spcPts val="2400"/>
              </a:spcAft>
            </a:pPr>
            <a:r>
              <a:rPr lang="en-US" sz="2000" dirty="0"/>
              <a:t>A goal for the groups to achieve and resources to achieve it</a:t>
            </a:r>
          </a:p>
          <a:p>
            <a:pPr>
              <a:lnSpc>
                <a:spcPct val="100000"/>
              </a:lnSpc>
              <a:spcBef>
                <a:spcPts val="0"/>
              </a:spcBef>
              <a:spcAft>
                <a:spcPts val="2400"/>
              </a:spcAft>
            </a:pPr>
            <a:r>
              <a:rPr lang="en-US" sz="2000" dirty="0"/>
              <a:t>Instructors observe and engage with the students</a:t>
            </a:r>
          </a:p>
          <a:p>
            <a:pPr>
              <a:lnSpc>
                <a:spcPct val="100000"/>
              </a:lnSpc>
              <a:spcBef>
                <a:spcPts val="0"/>
              </a:spcBef>
              <a:spcAft>
                <a:spcPts val="2400"/>
              </a:spcAft>
            </a:pPr>
            <a:r>
              <a:rPr lang="en-US" sz="2000" dirty="0"/>
              <a:t>Sandbox environment</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2050" name="Picture 2" descr="Liatrio Dojo in progress">
            <a:extLst>
              <a:ext uri="{FF2B5EF4-FFF2-40B4-BE49-F238E27FC236}">
                <a16:creationId xmlns:a16="http://schemas.microsoft.com/office/drawing/2014/main" id="{5BC3C054-A13A-3608-2D11-913C758D0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410" y="587022"/>
            <a:ext cx="3419789" cy="18212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atrio Dojo in progress">
            <a:extLst>
              <a:ext uri="{FF2B5EF4-FFF2-40B4-BE49-F238E27FC236}">
                <a16:creationId xmlns:a16="http://schemas.microsoft.com/office/drawing/2014/main" id="{993F1D46-D418-118A-85F1-C1F272CC8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32" y="2096735"/>
            <a:ext cx="2428289" cy="182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D12C-6B56-7140-2AAE-1755B030DC94}"/>
              </a:ext>
            </a:extLst>
          </p:cNvPr>
          <p:cNvSpPr>
            <a:spLocks noGrp="1"/>
          </p:cNvSpPr>
          <p:nvPr>
            <p:ph type="title"/>
          </p:nvPr>
        </p:nvSpPr>
        <p:spPr/>
        <p:txBody>
          <a:bodyPr/>
          <a:lstStyle/>
          <a:p>
            <a:r>
              <a:rPr lang="en-US" dirty="0"/>
              <a:t>Afternoon Dojos</a:t>
            </a:r>
          </a:p>
        </p:txBody>
      </p:sp>
      <p:sp>
        <p:nvSpPr>
          <p:cNvPr id="3" name="Content Placeholder 2">
            <a:extLst>
              <a:ext uri="{FF2B5EF4-FFF2-40B4-BE49-F238E27FC236}">
                <a16:creationId xmlns:a16="http://schemas.microsoft.com/office/drawing/2014/main" id="{557BA548-8765-72B1-29C9-AD433EE8C8C5}"/>
              </a:ext>
            </a:extLst>
          </p:cNvPr>
          <p:cNvSpPr>
            <a:spLocks noGrp="1"/>
          </p:cNvSpPr>
          <p:nvPr>
            <p:ph idx="1"/>
          </p:nvPr>
        </p:nvSpPr>
        <p:spPr>
          <a:xfrm>
            <a:off x="838200" y="2032001"/>
            <a:ext cx="8700911" cy="4144962"/>
          </a:xfrm>
        </p:spPr>
        <p:txBody>
          <a:bodyPr>
            <a:normAutofit/>
          </a:bodyPr>
          <a:lstStyle/>
          <a:p>
            <a:pPr>
              <a:spcBef>
                <a:spcPts val="0"/>
              </a:spcBef>
              <a:spcAft>
                <a:spcPts val="1800"/>
              </a:spcAft>
            </a:pPr>
            <a:r>
              <a:rPr lang="en-US" sz="2400" dirty="0"/>
              <a:t>Student selected work</a:t>
            </a:r>
          </a:p>
          <a:p>
            <a:pPr>
              <a:spcBef>
                <a:spcPts val="0"/>
              </a:spcBef>
              <a:spcAft>
                <a:spcPts val="1800"/>
              </a:spcAft>
            </a:pPr>
            <a:r>
              <a:rPr lang="en-US" sz="2400" dirty="0"/>
              <a:t>Instructors monitor, sit with, and work with students</a:t>
            </a:r>
          </a:p>
          <a:p>
            <a:pPr>
              <a:spcBef>
                <a:spcPts val="0"/>
              </a:spcBef>
              <a:spcAft>
                <a:spcPts val="1800"/>
              </a:spcAft>
            </a:pPr>
            <a:r>
              <a:rPr lang="en-US" sz="2400" dirty="0"/>
              <a:t>Students perform work in groups</a:t>
            </a:r>
          </a:p>
          <a:p>
            <a:pPr>
              <a:spcBef>
                <a:spcPts val="0"/>
              </a:spcBef>
              <a:spcAft>
                <a:spcPts val="1800"/>
              </a:spcAft>
            </a:pPr>
            <a:r>
              <a:rPr lang="en-US" sz="2400" dirty="0"/>
              <a:t>Instructors take note of any important subjects </a:t>
            </a:r>
          </a:p>
          <a:p>
            <a:pPr>
              <a:spcBef>
                <a:spcPts val="0"/>
              </a:spcBef>
              <a:spcAft>
                <a:spcPts val="1800"/>
              </a:spcAft>
            </a:pPr>
            <a:r>
              <a:rPr lang="en-US" sz="2400" dirty="0"/>
              <a:t>Practical application of the skills</a:t>
            </a:r>
          </a:p>
        </p:txBody>
      </p:sp>
      <p:sp>
        <p:nvSpPr>
          <p:cNvPr id="4" name="Slide Number Placeholder 3">
            <a:extLst>
              <a:ext uri="{FF2B5EF4-FFF2-40B4-BE49-F238E27FC236}">
                <a16:creationId xmlns:a16="http://schemas.microsoft.com/office/drawing/2014/main" id="{13B822C5-031D-A0E6-E936-26BA8BC678D9}"/>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a:extLst>
              <a:ext uri="{FF2B5EF4-FFF2-40B4-BE49-F238E27FC236}">
                <a16:creationId xmlns:a16="http://schemas.microsoft.com/office/drawing/2014/main" id="{15199107-C0E0-CE55-5BD0-F7FA766DF0F3}"/>
              </a:ext>
            </a:extLst>
          </p:cNvPr>
          <p:cNvPicPr>
            <a:picLocks noChangeAspect="1"/>
          </p:cNvPicPr>
          <p:nvPr/>
        </p:nvPicPr>
        <p:blipFill>
          <a:blip r:embed="rId3"/>
          <a:stretch>
            <a:fillRect/>
          </a:stretch>
        </p:blipFill>
        <p:spPr>
          <a:xfrm>
            <a:off x="10145536" y="396875"/>
            <a:ext cx="1428750" cy="1428750"/>
          </a:xfrm>
          <a:prstGeom prst="rect">
            <a:avLst/>
          </a:prstGeom>
        </p:spPr>
      </p:pic>
      <p:pic>
        <p:nvPicPr>
          <p:cNvPr id="7" name="Picture 6">
            <a:extLst>
              <a:ext uri="{FF2B5EF4-FFF2-40B4-BE49-F238E27FC236}">
                <a16:creationId xmlns:a16="http://schemas.microsoft.com/office/drawing/2014/main" id="{E03DD7C9-E7F9-B6E0-030B-4762B2705B93}"/>
              </a:ext>
            </a:extLst>
          </p:cNvPr>
          <p:cNvPicPr>
            <a:picLocks noChangeAspect="1"/>
          </p:cNvPicPr>
          <p:nvPr/>
        </p:nvPicPr>
        <p:blipFill>
          <a:blip r:embed="rId4"/>
          <a:stretch>
            <a:fillRect/>
          </a:stretch>
        </p:blipFill>
        <p:spPr>
          <a:xfrm>
            <a:off x="10763250" y="1906588"/>
            <a:ext cx="1428750" cy="1428750"/>
          </a:xfrm>
          <a:prstGeom prst="rect">
            <a:avLst/>
          </a:prstGeom>
        </p:spPr>
      </p:pic>
      <p:pic>
        <p:nvPicPr>
          <p:cNvPr id="8" name="Picture 7">
            <a:extLst>
              <a:ext uri="{FF2B5EF4-FFF2-40B4-BE49-F238E27FC236}">
                <a16:creationId xmlns:a16="http://schemas.microsoft.com/office/drawing/2014/main" id="{B5F2BB37-61C4-8723-349D-981F49364DB9}"/>
              </a:ext>
            </a:extLst>
          </p:cNvPr>
          <p:cNvPicPr>
            <a:picLocks noChangeAspect="1"/>
          </p:cNvPicPr>
          <p:nvPr/>
        </p:nvPicPr>
        <p:blipFill>
          <a:blip r:embed="rId5"/>
          <a:stretch>
            <a:fillRect/>
          </a:stretch>
        </p:blipFill>
        <p:spPr>
          <a:xfrm>
            <a:off x="9925050" y="4132262"/>
            <a:ext cx="1428750" cy="1428750"/>
          </a:xfrm>
          <a:prstGeom prst="rect">
            <a:avLst/>
          </a:prstGeom>
        </p:spPr>
      </p:pic>
    </p:spTree>
    <p:extLst>
      <p:ext uri="{BB962C8B-B14F-4D97-AF65-F5344CB8AC3E}">
        <p14:creationId xmlns:p14="http://schemas.microsoft.com/office/powerpoint/2010/main" val="7045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Personas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Who would benefit from this training?</a:t>
            </a:r>
          </a:p>
        </p:txBody>
      </p:sp>
    </p:spTree>
    <p:extLst>
      <p:ext uri="{BB962C8B-B14F-4D97-AF65-F5344CB8AC3E}">
        <p14:creationId xmlns:p14="http://schemas.microsoft.com/office/powerpoint/2010/main" val="12689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Personas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a:t>XYZ </a:t>
            </a:r>
            <a:r>
              <a:rPr lang="en-US" dirty="0" err="1"/>
              <a:t>Devops</a:t>
            </a:r>
            <a:r>
              <a:rPr lang="en-US" dirty="0"/>
              <a:t> Transformation</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1407208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22700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3073D5B-7ADA-4F8B-AD34-0BE114905A44}"/>
                                            </p:graphicEl>
                                          </p:spTgt>
                                        </p:tgtEl>
                                        <p:attrNameLst>
                                          <p:attrName>style.visibility</p:attrName>
                                        </p:attrNameLst>
                                      </p:cBhvr>
                                      <p:to>
                                        <p:strVal val="visible"/>
                                      </p:to>
                                    </p:set>
                                    <p:animEffect transition="in" filter="fade">
                                      <p:cBhvr>
                                        <p:cTn id="7" dur="500"/>
                                        <p:tgtEl>
                                          <p:spTgt spid="7">
                                            <p:graphicEl>
                                              <a:dgm id="{73073D5B-7ADA-4F8B-AD34-0BE114905A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FDFAF16A-4FD0-49F4-8593-32E9A31A4FF7}"/>
                                            </p:graphicEl>
                                          </p:spTgt>
                                        </p:tgtEl>
                                        <p:attrNameLst>
                                          <p:attrName>style.visibility</p:attrName>
                                        </p:attrNameLst>
                                      </p:cBhvr>
                                      <p:to>
                                        <p:strVal val="visible"/>
                                      </p:to>
                                    </p:set>
                                    <p:animEffect transition="in" filter="fade">
                                      <p:cBhvr>
                                        <p:cTn id="10" dur="500"/>
                                        <p:tgtEl>
                                          <p:spTgt spid="7">
                                            <p:graphicEl>
                                              <a:dgm id="{FDFAF16A-4FD0-49F4-8593-32E9A31A4F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7D166BBB-55AF-452C-B9A0-94A1EE55FF4F}"/>
                                            </p:graphicEl>
                                          </p:spTgt>
                                        </p:tgtEl>
                                        <p:attrNameLst>
                                          <p:attrName>style.visibility</p:attrName>
                                        </p:attrNameLst>
                                      </p:cBhvr>
                                      <p:to>
                                        <p:strVal val="visible"/>
                                      </p:to>
                                    </p:set>
                                    <p:animEffect transition="in" filter="fade">
                                      <p:cBhvr>
                                        <p:cTn id="15" dur="500"/>
                                        <p:tgtEl>
                                          <p:spTgt spid="7">
                                            <p:graphicEl>
                                              <a:dgm id="{7D166BBB-55AF-452C-B9A0-94A1EE55FF4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5238F18-07B8-41D8-8BD9-9F8514E8F9C4}"/>
                                            </p:graphicEl>
                                          </p:spTgt>
                                        </p:tgtEl>
                                        <p:attrNameLst>
                                          <p:attrName>style.visibility</p:attrName>
                                        </p:attrNameLst>
                                      </p:cBhvr>
                                      <p:to>
                                        <p:strVal val="visible"/>
                                      </p:to>
                                    </p:set>
                                    <p:animEffect transition="in" filter="fade">
                                      <p:cBhvr>
                                        <p:cTn id="20" dur="500"/>
                                        <p:tgtEl>
                                          <p:spTgt spid="7">
                                            <p:graphicEl>
                                              <a:dgm id="{25238F18-07B8-41D8-8BD9-9F8514E8F9C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866F95BB-E9D9-40E2-AB9F-99D5F69BA82A}"/>
                                            </p:graphicEl>
                                          </p:spTgt>
                                        </p:tgtEl>
                                        <p:attrNameLst>
                                          <p:attrName>style.visibility</p:attrName>
                                        </p:attrNameLst>
                                      </p:cBhvr>
                                      <p:to>
                                        <p:strVal val="visible"/>
                                      </p:to>
                                    </p:set>
                                    <p:animEffect transition="in" filter="fade">
                                      <p:cBhvr>
                                        <p:cTn id="23" dur="500"/>
                                        <p:tgtEl>
                                          <p:spTgt spid="7">
                                            <p:graphicEl>
                                              <a:dgm id="{866F95BB-E9D9-40E2-AB9F-99D5F69BA82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1223E777-77CB-4A9A-BF21-12B513842696}"/>
                                            </p:graphicEl>
                                          </p:spTgt>
                                        </p:tgtEl>
                                        <p:attrNameLst>
                                          <p:attrName>style.visibility</p:attrName>
                                        </p:attrNameLst>
                                      </p:cBhvr>
                                      <p:to>
                                        <p:strVal val="visible"/>
                                      </p:to>
                                    </p:set>
                                    <p:animEffect transition="in" filter="fade">
                                      <p:cBhvr>
                                        <p:cTn id="28" dur="500"/>
                                        <p:tgtEl>
                                          <p:spTgt spid="7">
                                            <p:graphicEl>
                                              <a:dgm id="{1223E777-77CB-4A9A-BF21-12B51384269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418E44D8-60E4-4008-9F09-1A652C62E8A6}"/>
                                            </p:graphicEl>
                                          </p:spTgt>
                                        </p:tgtEl>
                                        <p:attrNameLst>
                                          <p:attrName>style.visibility</p:attrName>
                                        </p:attrNameLst>
                                      </p:cBhvr>
                                      <p:to>
                                        <p:strVal val="visible"/>
                                      </p:to>
                                    </p:set>
                                    <p:animEffect transition="in" filter="fade">
                                      <p:cBhvr>
                                        <p:cTn id="33" dur="500"/>
                                        <p:tgtEl>
                                          <p:spTgt spid="7">
                                            <p:graphicEl>
                                              <a:dgm id="{418E44D8-60E4-4008-9F09-1A652C62E8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9B5C14B8-8D61-4009-9F8C-194486F530FA}"/>
                                            </p:graphicEl>
                                          </p:spTgt>
                                        </p:tgtEl>
                                        <p:attrNameLst>
                                          <p:attrName>style.visibility</p:attrName>
                                        </p:attrNameLst>
                                      </p:cBhvr>
                                      <p:to>
                                        <p:strVal val="visible"/>
                                      </p:to>
                                    </p:set>
                                    <p:animEffect transition="in" filter="fade">
                                      <p:cBhvr>
                                        <p:cTn id="36" dur="500"/>
                                        <p:tgtEl>
                                          <p:spTgt spid="7">
                                            <p:graphicEl>
                                              <a:dgm id="{9B5C14B8-8D61-4009-9F8C-194486F53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E420F84-477D-4635-BEF8-66426E9A259D}"/>
                                            </p:graphicEl>
                                          </p:spTgt>
                                        </p:tgtEl>
                                        <p:attrNameLst>
                                          <p:attrName>style.visibility</p:attrName>
                                        </p:attrNameLst>
                                      </p:cBhvr>
                                      <p:to>
                                        <p:strVal val="visible"/>
                                      </p:to>
                                    </p:set>
                                    <p:animEffect transition="in" filter="fade">
                                      <p:cBhvr>
                                        <p:cTn id="41" dur="500"/>
                                        <p:tgtEl>
                                          <p:spTgt spid="7">
                                            <p:graphicEl>
                                              <a:dgm id="{EE420F84-477D-4635-BEF8-66426E9A259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04A8E640-7EB5-4EF2-8C83-19A3E5328324}"/>
                                            </p:graphicEl>
                                          </p:spTgt>
                                        </p:tgtEl>
                                        <p:attrNameLst>
                                          <p:attrName>style.visibility</p:attrName>
                                        </p:attrNameLst>
                                      </p:cBhvr>
                                      <p:to>
                                        <p:strVal val="visible"/>
                                      </p:to>
                                    </p:set>
                                    <p:animEffect transition="in" filter="fade">
                                      <p:cBhvr>
                                        <p:cTn id="46" dur="500"/>
                                        <p:tgtEl>
                                          <p:spTgt spid="7">
                                            <p:graphicEl>
                                              <a:dgm id="{04A8E640-7EB5-4EF2-8C83-19A3E532832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9C5F495-3DD9-41C8-99AE-150A333447D0}"/>
                                            </p:graphicEl>
                                          </p:spTgt>
                                        </p:tgtEl>
                                        <p:attrNameLst>
                                          <p:attrName>style.visibility</p:attrName>
                                        </p:attrNameLst>
                                      </p:cBhvr>
                                      <p:to>
                                        <p:strVal val="visible"/>
                                      </p:to>
                                    </p:set>
                                    <p:animEffect transition="in" filter="fade">
                                      <p:cBhvr>
                                        <p:cTn id="49" dur="500"/>
                                        <p:tgtEl>
                                          <p:spTgt spid="7">
                                            <p:graphicEl>
                                              <a:dgm id="{79C5F495-3DD9-41C8-99AE-150A333447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5A7600AF-A34B-4D03-B3D6-B3C760AE8E06}"/>
                                            </p:graphicEl>
                                          </p:spTgt>
                                        </p:tgtEl>
                                        <p:attrNameLst>
                                          <p:attrName>style.visibility</p:attrName>
                                        </p:attrNameLst>
                                      </p:cBhvr>
                                      <p:to>
                                        <p:strVal val="visible"/>
                                      </p:to>
                                    </p:set>
                                    <p:animEffect transition="in" filter="fade">
                                      <p:cBhvr>
                                        <p:cTn id="54" dur="500"/>
                                        <p:tgtEl>
                                          <p:spTgt spid="7">
                                            <p:graphicEl>
                                              <a:dgm id="{5A7600AF-A34B-4D03-B3D6-B3C760AE8E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Introduction</a:t>
            </a:r>
          </a:p>
          <a:p>
            <a:r>
              <a:rPr lang="en-US" dirty="0"/>
              <a:t>The Challenges</a:t>
            </a:r>
          </a:p>
          <a:p>
            <a:r>
              <a:rPr lang="en-US" dirty="0"/>
              <a:t>Goal and Objectives</a:t>
            </a:r>
          </a:p>
          <a:p>
            <a:r>
              <a:rPr lang="en-US" dirty="0"/>
              <a:t>Techniques and Skills</a:t>
            </a:r>
          </a:p>
          <a:p>
            <a:r>
              <a:rPr lang="en-US" dirty="0"/>
              <a:t>Delivery Structure</a:t>
            </a:r>
          </a:p>
          <a:p>
            <a:r>
              <a:rPr lang="en-US" dirty="0"/>
              <a:t>Personas</a:t>
            </a:r>
          </a:p>
          <a:p>
            <a:r>
              <a:rPr lang="en-US" dirty="0"/>
              <a:t>Impact</a:t>
            </a:r>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Impact</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impact will this have on the business?</a:t>
            </a:r>
          </a:p>
        </p:txBody>
      </p:sp>
    </p:spTree>
    <p:extLst>
      <p:ext uri="{BB962C8B-B14F-4D97-AF65-F5344CB8AC3E}">
        <p14:creationId xmlns:p14="http://schemas.microsoft.com/office/powerpoint/2010/main" val="95949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Traditional Deployments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21</a:t>
            </a:fld>
            <a:endParaRPr lang="en-US" dirty="0"/>
          </a:p>
        </p:txBody>
      </p:sp>
      <p:pic>
        <p:nvPicPr>
          <p:cNvPr id="1030" name="Picture 6" descr="Graph showing how finding defects earlier costs less">
            <a:extLst>
              <a:ext uri="{FF2B5EF4-FFF2-40B4-BE49-F238E27FC236}">
                <a16:creationId xmlns:a16="http://schemas.microsoft.com/office/drawing/2014/main" id="{CB56434D-C948-8570-6F8A-6AFDF02D0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26" y="1884461"/>
            <a:ext cx="8346773" cy="42464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BD104-0B44-182D-0699-41C7966565BD}"/>
              </a:ext>
            </a:extLst>
          </p:cNvPr>
          <p:cNvSpPr/>
          <p:nvPr/>
        </p:nvSpPr>
        <p:spPr>
          <a:xfrm>
            <a:off x="5219700" y="4051300"/>
            <a:ext cx="381000"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DevOps Deployment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22</a:t>
            </a:fld>
            <a:endParaRPr lang="en-US" dirty="0"/>
          </a:p>
        </p:txBody>
      </p:sp>
      <p:pic>
        <p:nvPicPr>
          <p:cNvPr id="2050" name="Picture 2" descr="Graph showing how testing earlier costs less and means fewer overall defects">
            <a:extLst>
              <a:ext uri="{FF2B5EF4-FFF2-40B4-BE49-F238E27FC236}">
                <a16:creationId xmlns:a16="http://schemas.microsoft.com/office/drawing/2014/main" id="{A323A1C1-343E-8765-A1F8-BBFCA40C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840" y="1803497"/>
            <a:ext cx="8392840" cy="4364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E95D2E-11BB-0188-4A4A-A7A5211CD4C0}"/>
              </a:ext>
            </a:extLst>
          </p:cNvPr>
          <p:cNvSpPr txBox="1"/>
          <p:nvPr/>
        </p:nvSpPr>
        <p:spPr>
          <a:xfrm>
            <a:off x="4541728" y="1803497"/>
            <a:ext cx="3108543" cy="369332"/>
          </a:xfrm>
          <a:prstGeom prst="rect">
            <a:avLst/>
          </a:prstGeom>
          <a:noFill/>
        </p:spPr>
        <p:txBody>
          <a:bodyPr wrap="none" rtlCol="0">
            <a:spAutoFit/>
          </a:bodyPr>
          <a:lstStyle/>
          <a:p>
            <a:r>
              <a:rPr lang="en-US" dirty="0"/>
              <a:t>Shift-Left Software Testing</a:t>
            </a:r>
          </a:p>
        </p:txBody>
      </p:sp>
      <p:sp>
        <p:nvSpPr>
          <p:cNvPr id="3" name="Rectangle 2">
            <a:extLst>
              <a:ext uri="{FF2B5EF4-FFF2-40B4-BE49-F238E27FC236}">
                <a16:creationId xmlns:a16="http://schemas.microsoft.com/office/drawing/2014/main" id="{36A12578-575D-D5F5-9FC9-740124A49006}"/>
              </a:ext>
            </a:extLst>
          </p:cNvPr>
          <p:cNvSpPr/>
          <p:nvPr/>
        </p:nvSpPr>
        <p:spPr>
          <a:xfrm>
            <a:off x="4654549" y="4387850"/>
            <a:ext cx="254001"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AC867-50C6-5083-8B5A-06600E0C20B4}"/>
              </a:ext>
            </a:extLst>
          </p:cNvPr>
          <p:cNvSpPr/>
          <p:nvPr/>
        </p:nvSpPr>
        <p:spPr>
          <a:xfrm rot="6713386">
            <a:off x="5090716" y="4116683"/>
            <a:ext cx="266731" cy="7097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31253B-C23C-83B9-F083-E522A73C077D}"/>
              </a:ext>
            </a:extLst>
          </p:cNvPr>
          <p:cNvSpPr/>
          <p:nvPr/>
        </p:nvSpPr>
        <p:spPr>
          <a:xfrm rot="6786969">
            <a:off x="5599677" y="4020266"/>
            <a:ext cx="438724"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70BE94-0620-31CD-8E28-3B46A40958ED}"/>
              </a:ext>
            </a:extLst>
          </p:cNvPr>
          <p:cNvSpPr/>
          <p:nvPr/>
        </p:nvSpPr>
        <p:spPr>
          <a:xfrm rot="6786969">
            <a:off x="5990435" y="3888010"/>
            <a:ext cx="151121" cy="5084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6C4984-513E-947F-D699-CFCA9D815BE7}"/>
              </a:ext>
            </a:extLst>
          </p:cNvPr>
          <p:cNvSpPr/>
          <p:nvPr/>
        </p:nvSpPr>
        <p:spPr>
          <a:xfrm rot="6786969">
            <a:off x="6374083" y="3671186"/>
            <a:ext cx="373350" cy="638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68947-6B97-C4B2-BF51-2738D4A31C4F}"/>
              </a:ext>
            </a:extLst>
          </p:cNvPr>
          <p:cNvSpPr/>
          <p:nvPr/>
        </p:nvSpPr>
        <p:spPr>
          <a:xfrm rot="5400000">
            <a:off x="7104527" y="3688016"/>
            <a:ext cx="191291"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AB19E4-E6EB-B5EB-E164-D32F2EC20397}"/>
              </a:ext>
            </a:extLst>
          </p:cNvPr>
          <p:cNvSpPr/>
          <p:nvPr/>
        </p:nvSpPr>
        <p:spPr>
          <a:xfrm rot="7700946">
            <a:off x="7290985" y="4033920"/>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EA39B8-0499-7C7F-6826-192C97AD3B86}"/>
              </a:ext>
            </a:extLst>
          </p:cNvPr>
          <p:cNvSpPr/>
          <p:nvPr/>
        </p:nvSpPr>
        <p:spPr>
          <a:xfrm rot="7238844">
            <a:off x="7659135" y="4485720"/>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8C49AE-98EB-A8D5-029B-D6D076BCCE72}"/>
              </a:ext>
            </a:extLst>
          </p:cNvPr>
          <p:cNvSpPr/>
          <p:nvPr/>
        </p:nvSpPr>
        <p:spPr>
          <a:xfrm rot="5400000">
            <a:off x="8088828" y="4524667"/>
            <a:ext cx="139246" cy="4518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48E5B8-51FC-A135-3A7C-62FC6DFC743A}"/>
              </a:ext>
            </a:extLst>
          </p:cNvPr>
          <p:cNvSpPr/>
          <p:nvPr/>
        </p:nvSpPr>
        <p:spPr>
          <a:xfrm>
            <a:off x="3668889" y="5136444"/>
            <a:ext cx="3830017" cy="398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0CFA92D-C198-09DC-8828-7781E1CA7EF5}"/>
              </a:ext>
            </a:extLst>
          </p:cNvPr>
          <p:cNvSpPr/>
          <p:nvPr/>
        </p:nvSpPr>
        <p:spPr>
          <a:xfrm>
            <a:off x="2206977" y="5629885"/>
            <a:ext cx="5291929" cy="316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BAA270D-C6D0-D6BD-D388-8825932B064A}"/>
              </a:ext>
            </a:extLst>
          </p:cNvPr>
          <p:cNvPicPr>
            <a:picLocks noChangeAspect="1"/>
          </p:cNvPicPr>
          <p:nvPr/>
        </p:nvPicPr>
        <p:blipFill>
          <a:blip r:embed="rId4"/>
          <a:stretch>
            <a:fillRect/>
          </a:stretch>
        </p:blipFill>
        <p:spPr>
          <a:xfrm>
            <a:off x="3633718" y="6208364"/>
            <a:ext cx="647790" cy="247685"/>
          </a:xfrm>
          <a:prstGeom prst="rect">
            <a:avLst/>
          </a:prstGeom>
        </p:spPr>
      </p:pic>
      <p:pic>
        <p:nvPicPr>
          <p:cNvPr id="30" name="Picture 29">
            <a:extLst>
              <a:ext uri="{FF2B5EF4-FFF2-40B4-BE49-F238E27FC236}">
                <a16:creationId xmlns:a16="http://schemas.microsoft.com/office/drawing/2014/main" id="{5BF7C1F4-3F0A-BE6E-16C7-82732D466E14}"/>
              </a:ext>
            </a:extLst>
          </p:cNvPr>
          <p:cNvPicPr>
            <a:picLocks noChangeAspect="1"/>
          </p:cNvPicPr>
          <p:nvPr/>
        </p:nvPicPr>
        <p:blipFill>
          <a:blip r:embed="rId5"/>
          <a:stretch>
            <a:fillRect/>
          </a:stretch>
        </p:blipFill>
        <p:spPr>
          <a:xfrm>
            <a:off x="3654009" y="5946985"/>
            <a:ext cx="685896" cy="247685"/>
          </a:xfrm>
          <a:prstGeom prst="rect">
            <a:avLst/>
          </a:prstGeom>
        </p:spPr>
      </p:pic>
      <p:pic>
        <p:nvPicPr>
          <p:cNvPr id="32" name="Picture 31">
            <a:extLst>
              <a:ext uri="{FF2B5EF4-FFF2-40B4-BE49-F238E27FC236}">
                <a16:creationId xmlns:a16="http://schemas.microsoft.com/office/drawing/2014/main" id="{6B2B431D-48C1-2649-FF16-07B75D9853F4}"/>
              </a:ext>
            </a:extLst>
          </p:cNvPr>
          <p:cNvPicPr>
            <a:picLocks noChangeAspect="1"/>
          </p:cNvPicPr>
          <p:nvPr/>
        </p:nvPicPr>
        <p:blipFill>
          <a:blip r:embed="rId6"/>
          <a:stretch>
            <a:fillRect/>
          </a:stretch>
        </p:blipFill>
        <p:spPr>
          <a:xfrm>
            <a:off x="3654009" y="5548562"/>
            <a:ext cx="752580" cy="371527"/>
          </a:xfrm>
          <a:prstGeom prst="rect">
            <a:avLst/>
          </a:prstGeom>
        </p:spPr>
      </p:pic>
      <p:pic>
        <p:nvPicPr>
          <p:cNvPr id="34" name="Picture 33">
            <a:extLst>
              <a:ext uri="{FF2B5EF4-FFF2-40B4-BE49-F238E27FC236}">
                <a16:creationId xmlns:a16="http://schemas.microsoft.com/office/drawing/2014/main" id="{8DAFBAEC-9A11-BEA5-9657-39CFE8D7F622}"/>
              </a:ext>
            </a:extLst>
          </p:cNvPr>
          <p:cNvPicPr>
            <a:picLocks noChangeAspect="1"/>
          </p:cNvPicPr>
          <p:nvPr/>
        </p:nvPicPr>
        <p:blipFill>
          <a:blip r:embed="rId7"/>
          <a:stretch>
            <a:fillRect/>
          </a:stretch>
        </p:blipFill>
        <p:spPr>
          <a:xfrm>
            <a:off x="3654009" y="5136444"/>
            <a:ext cx="562053" cy="438211"/>
          </a:xfrm>
          <a:prstGeom prst="rect">
            <a:avLst/>
          </a:prstGeom>
        </p:spPr>
      </p:pic>
      <p:sp>
        <p:nvSpPr>
          <p:cNvPr id="35" name="Rectangle 34">
            <a:extLst>
              <a:ext uri="{FF2B5EF4-FFF2-40B4-BE49-F238E27FC236}">
                <a16:creationId xmlns:a16="http://schemas.microsoft.com/office/drawing/2014/main" id="{D4014FB7-49BF-5995-7D4B-E86D597DA6E4}"/>
              </a:ext>
            </a:extLst>
          </p:cNvPr>
          <p:cNvSpPr/>
          <p:nvPr/>
        </p:nvSpPr>
        <p:spPr>
          <a:xfrm rot="402131">
            <a:off x="4737603" y="4428377"/>
            <a:ext cx="581162" cy="4352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869E9A6-C068-8B78-5B10-96FA42ACB3AF}"/>
              </a:ext>
            </a:extLst>
          </p:cNvPr>
          <p:cNvSpPr/>
          <p:nvPr/>
        </p:nvSpPr>
        <p:spPr>
          <a:xfrm>
            <a:off x="6795750" y="3553025"/>
            <a:ext cx="734184" cy="2950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1E3F84-97AB-1CCE-6DF6-B7BE3C3CE5DB}"/>
              </a:ext>
            </a:extLst>
          </p:cNvPr>
          <p:cNvSpPr txBox="1"/>
          <p:nvPr/>
        </p:nvSpPr>
        <p:spPr>
          <a:xfrm>
            <a:off x="5838797" y="5154242"/>
            <a:ext cx="731338" cy="261610"/>
          </a:xfrm>
          <a:prstGeom prst="rect">
            <a:avLst/>
          </a:prstGeom>
          <a:noFill/>
        </p:spPr>
        <p:txBody>
          <a:bodyPr wrap="square" rtlCol="0">
            <a:spAutoFit/>
          </a:bodyPr>
          <a:lstStyle/>
          <a:p>
            <a:r>
              <a:rPr lang="en-US" sz="1100" b="1" dirty="0">
                <a:solidFill>
                  <a:srgbClr val="687F8D"/>
                </a:solidFill>
              </a:rPr>
              <a:t>Delivery</a:t>
            </a:r>
          </a:p>
        </p:txBody>
      </p:sp>
    </p:spTree>
    <p:extLst>
      <p:ext uri="{BB962C8B-B14F-4D97-AF65-F5344CB8AC3E}">
        <p14:creationId xmlns:p14="http://schemas.microsoft.com/office/powerpoint/2010/main" val="155344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6A69262-5A20-9A07-B23F-ABBD9452C4A2}"/>
              </a:ext>
            </a:extLst>
          </p:cNvPr>
          <p:cNvSpPr/>
          <p:nvPr/>
        </p:nvSpPr>
        <p:spPr>
          <a:xfrm>
            <a:off x="8480850" y="17447"/>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8613" y="1215510"/>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37566" y="1325363"/>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9000373" y="1560694"/>
            <a:ext cx="1963653" cy="1308970"/>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35320" y="3439321"/>
            <a:ext cx="2170134" cy="1446756"/>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44419" y="4716470"/>
            <a:ext cx="2547077" cy="1245237"/>
          </a:xfrm>
          <a:prstGeom prst="rect">
            <a:avLst/>
          </a:prstGeom>
        </p:spPr>
      </p:pic>
      <p:pic>
        <p:nvPicPr>
          <p:cNvPr id="27" name="Picture 26" descr="A magnifying glass over a computer monitor&#10;&#10;Description automatically generated">
            <a:extLst>
              <a:ext uri="{FF2B5EF4-FFF2-40B4-BE49-F238E27FC236}">
                <a16:creationId xmlns:a16="http://schemas.microsoft.com/office/drawing/2014/main" id="{10E6A097-8645-FC80-1149-88571F47B52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8613" y="3060264"/>
            <a:ext cx="2138687" cy="120095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a:off x="2661446" y="1686455"/>
            <a:ext cx="1276120" cy="634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211420-B547-7FFF-7286-0C1BF4E4D150}"/>
              </a:ext>
            </a:extLst>
          </p:cNvPr>
          <p:cNvCxnSpPr>
            <a:cxnSpLocks/>
            <a:stCxn id="13" idx="3"/>
            <a:endCxn id="16" idx="1"/>
          </p:cNvCxnSpPr>
          <p:nvPr/>
        </p:nvCxnSpPr>
        <p:spPr>
          <a:xfrm flipV="1">
            <a:off x="7428723" y="2215179"/>
            <a:ext cx="1571650" cy="105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D9BD9E-E8A1-F5CF-B728-CE66753C8DC5}"/>
              </a:ext>
            </a:extLst>
          </p:cNvPr>
          <p:cNvCxnSpPr>
            <a:cxnSpLocks/>
            <a:stCxn id="16" idx="2"/>
            <a:endCxn id="20" idx="0"/>
          </p:cNvCxnSpPr>
          <p:nvPr/>
        </p:nvCxnSpPr>
        <p:spPr>
          <a:xfrm>
            <a:off x="9982200" y="2869664"/>
            <a:ext cx="338187" cy="569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9C7947-25B4-B785-0D5F-D521C0ACC552}"/>
              </a:ext>
            </a:extLst>
          </p:cNvPr>
          <p:cNvCxnSpPr>
            <a:cxnSpLocks/>
            <a:stCxn id="20" idx="2"/>
            <a:endCxn id="47" idx="3"/>
          </p:cNvCxnSpPr>
          <p:nvPr/>
        </p:nvCxnSpPr>
        <p:spPr>
          <a:xfrm flipH="1">
            <a:off x="8940613" y="4886077"/>
            <a:ext cx="1379774" cy="163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creenshot of a computer&#10;&#10;Description automatically generated">
            <a:extLst>
              <a:ext uri="{FF2B5EF4-FFF2-40B4-BE49-F238E27FC236}">
                <a16:creationId xmlns:a16="http://schemas.microsoft.com/office/drawing/2014/main" id="{4198906E-B1B8-5013-5206-EDC317A0AA5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428886" y="4269909"/>
            <a:ext cx="4511727" cy="1558746"/>
          </a:xfrm>
          <a:prstGeom prst="rect">
            <a:avLst/>
          </a:prstGeom>
        </p:spPr>
      </p:pic>
      <p:cxnSp>
        <p:nvCxnSpPr>
          <p:cNvPr id="70" name="Straight Arrow Connector 69">
            <a:extLst>
              <a:ext uri="{FF2B5EF4-FFF2-40B4-BE49-F238E27FC236}">
                <a16:creationId xmlns:a16="http://schemas.microsoft.com/office/drawing/2014/main" id="{6BD9794C-E312-D161-06EE-0F119BFD48D1}"/>
              </a:ext>
            </a:extLst>
          </p:cNvPr>
          <p:cNvCxnSpPr>
            <a:cxnSpLocks/>
            <a:stCxn id="47" idx="1"/>
            <a:endCxn id="23" idx="3"/>
          </p:cNvCxnSpPr>
          <p:nvPr/>
        </p:nvCxnSpPr>
        <p:spPr>
          <a:xfrm flipH="1">
            <a:off x="3591496" y="5049282"/>
            <a:ext cx="837390" cy="289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7D1F9B-AA8E-534F-1BAD-4E67C3970F85}"/>
              </a:ext>
            </a:extLst>
          </p:cNvPr>
          <p:cNvCxnSpPr>
            <a:cxnSpLocks/>
            <a:stCxn id="23" idx="0"/>
            <a:endCxn id="27" idx="2"/>
          </p:cNvCxnSpPr>
          <p:nvPr/>
        </p:nvCxnSpPr>
        <p:spPr>
          <a:xfrm flipH="1" flipV="1">
            <a:off x="2317957" y="4261219"/>
            <a:ext cx="1" cy="45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103BE0D-021D-5C5C-5A52-478CED75D55E}"/>
              </a:ext>
            </a:extLst>
          </p:cNvPr>
          <p:cNvCxnSpPr>
            <a:cxnSpLocks/>
            <a:stCxn id="27" idx="3"/>
            <a:endCxn id="47" idx="1"/>
          </p:cNvCxnSpPr>
          <p:nvPr/>
        </p:nvCxnSpPr>
        <p:spPr>
          <a:xfrm>
            <a:off x="3387300" y="3660742"/>
            <a:ext cx="1041586" cy="1388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1AC533A-F36F-6F37-7C70-53A9ECB71A82}"/>
              </a:ext>
            </a:extLst>
          </p:cNvPr>
          <p:cNvCxnSpPr>
            <a:cxnSpLocks/>
            <a:stCxn id="47" idx="0"/>
            <a:endCxn id="16" idx="1"/>
          </p:cNvCxnSpPr>
          <p:nvPr/>
        </p:nvCxnSpPr>
        <p:spPr>
          <a:xfrm flipV="1">
            <a:off x="6684750" y="2215179"/>
            <a:ext cx="2315623" cy="2054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5A2355D-4A05-B762-1EA0-ACFA6BC093C7}"/>
              </a:ext>
            </a:extLst>
          </p:cNvPr>
          <p:cNvCxnSpPr>
            <a:cxnSpLocks/>
          </p:cNvCxnSpPr>
          <p:nvPr/>
        </p:nvCxnSpPr>
        <p:spPr>
          <a:xfrm>
            <a:off x="9719640" y="2869664"/>
            <a:ext cx="138344"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1DAE7F0-A1A0-1283-615D-7DEA18C65512}"/>
              </a:ext>
            </a:extLst>
          </p:cNvPr>
          <p:cNvCxnSpPr>
            <a:cxnSpLocks/>
          </p:cNvCxnSpPr>
          <p:nvPr/>
        </p:nvCxnSpPr>
        <p:spPr>
          <a:xfrm flipH="1">
            <a:off x="8907612" y="4901045"/>
            <a:ext cx="1676881" cy="554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D5B6B9B-680A-5021-2D79-DD2E6E6658CC}"/>
              </a:ext>
            </a:extLst>
          </p:cNvPr>
          <p:cNvCxnSpPr>
            <a:cxnSpLocks/>
          </p:cNvCxnSpPr>
          <p:nvPr/>
        </p:nvCxnSpPr>
        <p:spPr>
          <a:xfrm flipH="1">
            <a:off x="3591496" y="5194185"/>
            <a:ext cx="870391" cy="414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7E57DA-FA97-D838-F2C7-962102BC5003}"/>
              </a:ext>
            </a:extLst>
          </p:cNvPr>
          <p:cNvCxnSpPr>
            <a:cxnSpLocks/>
          </p:cNvCxnSpPr>
          <p:nvPr/>
        </p:nvCxnSpPr>
        <p:spPr>
          <a:xfrm flipV="1">
            <a:off x="2517732" y="4496378"/>
            <a:ext cx="1911154" cy="1599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9336038" y="429846"/>
            <a:ext cx="533490" cy="67809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Multiplication Sign 118">
            <a:extLst>
              <a:ext uri="{FF2B5EF4-FFF2-40B4-BE49-F238E27FC236}">
                <a16:creationId xmlns:a16="http://schemas.microsoft.com/office/drawing/2014/main" id="{C6062071-B831-63F3-5782-27A94A6FF5AE}"/>
              </a:ext>
            </a:extLst>
          </p:cNvPr>
          <p:cNvSpPr/>
          <p:nvPr/>
        </p:nvSpPr>
        <p:spPr>
          <a:xfrm>
            <a:off x="9000373" y="406540"/>
            <a:ext cx="1210824" cy="79107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5449A9E4-4340-6042-BAC9-3812930DA1FD}"/>
              </a:ext>
            </a:extLst>
          </p:cNvPr>
          <p:cNvCxnSpPr>
            <a:cxnSpLocks/>
          </p:cNvCxnSpPr>
          <p:nvPr/>
        </p:nvCxnSpPr>
        <p:spPr>
          <a:xfrm flipH="1" flipV="1">
            <a:off x="2822222" y="1402266"/>
            <a:ext cx="6178151" cy="568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5F5B72-399D-85D0-E41D-6EAF80F857EF}"/>
              </a:ext>
            </a:extLst>
          </p:cNvPr>
          <p:cNvCxnSpPr>
            <a:cxnSpLocks/>
          </p:cNvCxnSpPr>
          <p:nvPr/>
        </p:nvCxnSpPr>
        <p:spPr>
          <a:xfrm flipV="1">
            <a:off x="5838065" y="2903430"/>
            <a:ext cx="3395993" cy="1366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E9A076-947C-1BDC-0FBF-4ED4084BD430}"/>
              </a:ext>
            </a:extLst>
          </p:cNvPr>
          <p:cNvSpPr txBox="1"/>
          <p:nvPr/>
        </p:nvSpPr>
        <p:spPr>
          <a:xfrm>
            <a:off x="920240" y="772471"/>
            <a:ext cx="2198038" cy="369332"/>
          </a:xfrm>
          <a:prstGeom prst="rect">
            <a:avLst/>
          </a:prstGeom>
          <a:noFill/>
        </p:spPr>
        <p:txBody>
          <a:bodyPr wrap="none" rtlCol="0">
            <a:spAutoFit/>
          </a:bodyPr>
          <a:lstStyle/>
          <a:p>
            <a:pPr algn="ctr"/>
            <a:r>
              <a:rPr lang="en-US" dirty="0"/>
              <a:t>Deployment Team</a:t>
            </a:r>
          </a:p>
        </p:txBody>
      </p:sp>
      <p:cxnSp>
        <p:nvCxnSpPr>
          <p:cNvPr id="11" name="Straight Arrow Connector 10">
            <a:extLst>
              <a:ext uri="{FF2B5EF4-FFF2-40B4-BE49-F238E27FC236}">
                <a16:creationId xmlns:a16="http://schemas.microsoft.com/office/drawing/2014/main" id="{EFD181EC-E171-FD96-AA33-6E5B15BB0FD2}"/>
              </a:ext>
            </a:extLst>
          </p:cNvPr>
          <p:cNvCxnSpPr>
            <a:cxnSpLocks/>
          </p:cNvCxnSpPr>
          <p:nvPr/>
        </p:nvCxnSpPr>
        <p:spPr>
          <a:xfrm>
            <a:off x="3118278" y="926836"/>
            <a:ext cx="1052127" cy="3840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930EC98-00B3-6D19-4327-DD02FC7E5DC6}"/>
              </a:ext>
            </a:extLst>
          </p:cNvPr>
          <p:cNvCxnSpPr>
            <a:cxnSpLocks/>
          </p:cNvCxnSpPr>
          <p:nvPr/>
        </p:nvCxnSpPr>
        <p:spPr>
          <a:xfrm flipV="1">
            <a:off x="6897511" y="786098"/>
            <a:ext cx="2336547" cy="5248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500"/>
                                        <p:tgtEl>
                                          <p:spTgt spid="10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2"/>
                                        </p:tgtEl>
                                        <p:attrNameLst>
                                          <p:attrName>style.visibility</p:attrName>
                                        </p:attrNameLst>
                                      </p:cBhvr>
                                      <p:to>
                                        <p:strVal val="visible"/>
                                      </p:to>
                                    </p:set>
                                    <p:animEffect transition="in" filter="fade">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4"/>
                                        </p:tgtEl>
                                        <p:attrNameLst>
                                          <p:attrName>style.visibility</p:attrName>
                                        </p:attrNameLst>
                                      </p:cBhvr>
                                      <p:to>
                                        <p:strVal val="visible"/>
                                      </p:to>
                                    </p:set>
                                    <p:animEffect transition="in" filter="fade">
                                      <p:cBhvr>
                                        <p:cTn id="90" dur="500"/>
                                        <p:tgtEl>
                                          <p:spTgt spid="1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
                                        </p:tgtEl>
                                        <p:attrNameLst>
                                          <p:attrName>style.visibility</p:attrName>
                                        </p:attrNameLst>
                                      </p:cBhvr>
                                      <p:to>
                                        <p:strVal val="visible"/>
                                      </p:to>
                                    </p:set>
                                    <p:animEffect transition="in" filter="fade">
                                      <p:cBhvr>
                                        <p:cTn id="1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19"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E71B248-521F-CD36-1AD0-D87DB13309AE}"/>
              </a:ext>
            </a:extLst>
          </p:cNvPr>
          <p:cNvSpPr/>
          <p:nvPr/>
        </p:nvSpPr>
        <p:spPr>
          <a:xfrm>
            <a:off x="6976107" y="3973659"/>
            <a:ext cx="2315623" cy="1558746"/>
          </a:xfrm>
          <a:prstGeom prst="clou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7956F84-F8DE-6409-5AD5-58E881B7CBC7}"/>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3" name="Slide Number Placeholder 2">
            <a:extLst>
              <a:ext uri="{FF2B5EF4-FFF2-40B4-BE49-F238E27FC236}">
                <a16:creationId xmlns:a16="http://schemas.microsoft.com/office/drawing/2014/main" id="{A96EC96E-D357-B2E6-0AAA-185517A647CB}"/>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9" name="Picture 8" descr="A hand writing a word&#10;&#10;Description automatically generated">
            <a:extLst>
              <a:ext uri="{FF2B5EF4-FFF2-40B4-BE49-F238E27FC236}">
                <a16:creationId xmlns:a16="http://schemas.microsoft.com/office/drawing/2014/main" id="{E0B71372-F236-238F-E229-93F8D4F9A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0650" y="1075383"/>
            <a:ext cx="1412833" cy="941889"/>
          </a:xfrm>
          <a:prstGeom prst="rect">
            <a:avLst/>
          </a:prstGeom>
        </p:spPr>
      </p:pic>
      <p:pic>
        <p:nvPicPr>
          <p:cNvPr id="13" name="Picture 12" descr="A white grid with blue squares and black text&#10;&#10;Description automatically generated">
            <a:extLst>
              <a:ext uri="{FF2B5EF4-FFF2-40B4-BE49-F238E27FC236}">
                <a16:creationId xmlns:a16="http://schemas.microsoft.com/office/drawing/2014/main" id="{9C1D78E3-F6ED-AC72-FDB7-1E7FFFE88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38556" y="550700"/>
            <a:ext cx="3491157" cy="1991253"/>
          </a:xfrm>
          <a:prstGeom prst="rect">
            <a:avLst/>
          </a:prstGeom>
        </p:spPr>
      </p:pic>
      <p:pic>
        <p:nvPicPr>
          <p:cNvPr id="16" name="Picture 15" descr="Woman using laptop">
            <a:extLst>
              <a:ext uri="{FF2B5EF4-FFF2-40B4-BE49-F238E27FC236}">
                <a16:creationId xmlns:a16="http://schemas.microsoft.com/office/drawing/2014/main" id="{5685AE22-A5B1-26F7-79B9-74B77D91F8B2}"/>
              </a:ext>
            </a:extLst>
          </p:cNvPr>
          <p:cNvPicPr>
            <a:picLocks noChangeAspect="1"/>
          </p:cNvPicPr>
          <p:nvPr/>
        </p:nvPicPr>
        <p:blipFill>
          <a:blip r:embed="rId7"/>
          <a:stretch>
            <a:fillRect/>
          </a:stretch>
        </p:blipFill>
        <p:spPr>
          <a:xfrm>
            <a:off x="7795967" y="1061671"/>
            <a:ext cx="1470435" cy="980191"/>
          </a:xfrm>
          <a:prstGeom prst="rect">
            <a:avLst/>
          </a:prstGeom>
        </p:spPr>
      </p:pic>
      <p:pic>
        <p:nvPicPr>
          <p:cNvPr id="20" name="Picture 19" descr="A computer screen with colorful text&#10;&#10;Description automatically generated">
            <a:extLst>
              <a:ext uri="{FF2B5EF4-FFF2-40B4-BE49-F238E27FC236}">
                <a16:creationId xmlns:a16="http://schemas.microsoft.com/office/drawing/2014/main" id="{EE2A0C91-56CE-33A8-BE98-DFF9F598D5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41941" y="4203259"/>
            <a:ext cx="1640335" cy="1093557"/>
          </a:xfrm>
          <a:prstGeom prst="rect">
            <a:avLst/>
          </a:prstGeom>
        </p:spPr>
      </p:pic>
      <p:pic>
        <p:nvPicPr>
          <p:cNvPr id="23" name="Picture 22" descr="A couple of people looking at a computer screen&#10;&#10;Description automatically generated">
            <a:extLst>
              <a:ext uri="{FF2B5EF4-FFF2-40B4-BE49-F238E27FC236}">
                <a16:creationId xmlns:a16="http://schemas.microsoft.com/office/drawing/2014/main" id="{0FCBB939-14E3-6952-8ECF-8CDD2B02446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502016" y="1122061"/>
            <a:ext cx="1810157" cy="884965"/>
          </a:xfrm>
          <a:prstGeom prst="rect">
            <a:avLst/>
          </a:prstGeom>
        </p:spPr>
      </p:pic>
      <p:cxnSp>
        <p:nvCxnSpPr>
          <p:cNvPr id="35" name="Straight Arrow Connector 34">
            <a:extLst>
              <a:ext uri="{FF2B5EF4-FFF2-40B4-BE49-F238E27FC236}">
                <a16:creationId xmlns:a16="http://schemas.microsoft.com/office/drawing/2014/main" id="{39FFC3A4-0A8B-2766-5F76-CEF2FFF3D5F5}"/>
              </a:ext>
            </a:extLst>
          </p:cNvPr>
          <p:cNvCxnSpPr>
            <a:cxnSpLocks/>
            <a:stCxn id="9" idx="3"/>
            <a:endCxn id="13" idx="1"/>
          </p:cNvCxnSpPr>
          <p:nvPr/>
        </p:nvCxnSpPr>
        <p:spPr>
          <a:xfrm flipV="1">
            <a:off x="2463483" y="1546327"/>
            <a:ext cx="5750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5" name="Cylinder 114">
            <a:extLst>
              <a:ext uri="{FF2B5EF4-FFF2-40B4-BE49-F238E27FC236}">
                <a16:creationId xmlns:a16="http://schemas.microsoft.com/office/drawing/2014/main" id="{06A7AC34-8199-D7FD-8DD6-5FC1B0E08112}"/>
              </a:ext>
            </a:extLst>
          </p:cNvPr>
          <p:cNvSpPr/>
          <p:nvPr/>
        </p:nvSpPr>
        <p:spPr>
          <a:xfrm>
            <a:off x="7831071" y="4255425"/>
            <a:ext cx="605697" cy="99521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liquid in a beaker&#10;&#10;Description automatically generated">
            <a:extLst>
              <a:ext uri="{FF2B5EF4-FFF2-40B4-BE49-F238E27FC236}">
                <a16:creationId xmlns:a16="http://schemas.microsoft.com/office/drawing/2014/main" id="{53218967-0D0D-9CDF-8BD0-5E0C61C366F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905353" y="2915780"/>
            <a:ext cx="936588" cy="884965"/>
          </a:xfrm>
          <a:prstGeom prst="rect">
            <a:avLst/>
          </a:prstGeom>
        </p:spPr>
      </p:pic>
      <p:cxnSp>
        <p:nvCxnSpPr>
          <p:cNvPr id="17" name="Straight Arrow Connector 16">
            <a:extLst>
              <a:ext uri="{FF2B5EF4-FFF2-40B4-BE49-F238E27FC236}">
                <a16:creationId xmlns:a16="http://schemas.microsoft.com/office/drawing/2014/main" id="{43B3F87A-8984-79E1-CDDE-FDC7C14AA6C1}"/>
              </a:ext>
            </a:extLst>
          </p:cNvPr>
          <p:cNvCxnSpPr>
            <a:cxnSpLocks/>
          </p:cNvCxnSpPr>
          <p:nvPr/>
        </p:nvCxnSpPr>
        <p:spPr>
          <a:xfrm>
            <a:off x="6609869" y="1546326"/>
            <a:ext cx="11012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person sitting at a table using a computer&#10;&#10;Description automatically generated">
            <a:extLst>
              <a:ext uri="{FF2B5EF4-FFF2-40B4-BE49-F238E27FC236}">
                <a16:creationId xmlns:a16="http://schemas.microsoft.com/office/drawing/2014/main" id="{48313FEA-EDFE-254E-6F5F-58A98D48E96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19489" y="301571"/>
            <a:ext cx="1362711" cy="909687"/>
          </a:xfrm>
          <a:prstGeom prst="rect">
            <a:avLst/>
          </a:prstGeom>
        </p:spPr>
      </p:pic>
      <p:sp>
        <p:nvSpPr>
          <p:cNvPr id="12" name="Plus Sign 11">
            <a:extLst>
              <a:ext uri="{FF2B5EF4-FFF2-40B4-BE49-F238E27FC236}">
                <a16:creationId xmlns:a16="http://schemas.microsoft.com/office/drawing/2014/main" id="{4A075BDD-BFF1-A4ED-85FA-84F2708EDE4B}"/>
              </a:ext>
            </a:extLst>
          </p:cNvPr>
          <p:cNvSpPr/>
          <p:nvPr/>
        </p:nvSpPr>
        <p:spPr>
          <a:xfrm>
            <a:off x="9145229" y="1038202"/>
            <a:ext cx="456837" cy="451274"/>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5" name="Straight Arrow Connector 44">
            <a:extLst>
              <a:ext uri="{FF2B5EF4-FFF2-40B4-BE49-F238E27FC236}">
                <a16:creationId xmlns:a16="http://schemas.microsoft.com/office/drawing/2014/main" id="{0852ACC6-CFA9-7A2D-99F0-C2D8F089611F}"/>
              </a:ext>
            </a:extLst>
          </p:cNvPr>
          <p:cNvCxnSpPr>
            <a:cxnSpLocks/>
            <a:stCxn id="5" idx="3"/>
            <a:endCxn id="20" idx="0"/>
          </p:cNvCxnSpPr>
          <p:nvPr/>
        </p:nvCxnSpPr>
        <p:spPr>
          <a:xfrm>
            <a:off x="9841941" y="3358263"/>
            <a:ext cx="820168" cy="8449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C908E5-D664-86DD-DD59-379CAF45B8F5}"/>
              </a:ext>
            </a:extLst>
          </p:cNvPr>
          <p:cNvCxnSpPr>
            <a:cxnSpLocks/>
            <a:stCxn id="20" idx="2"/>
            <a:endCxn id="115" idx="3"/>
          </p:cNvCxnSpPr>
          <p:nvPr/>
        </p:nvCxnSpPr>
        <p:spPr>
          <a:xfrm rot="5400000" flipH="1">
            <a:off x="9374926" y="4009633"/>
            <a:ext cx="46178" cy="2528189"/>
          </a:xfrm>
          <a:prstGeom prst="curvedConnector3">
            <a:avLst>
              <a:gd name="adj1" fmla="val -133202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4FEEBC-E692-1ED5-C25D-D14560540F74}"/>
              </a:ext>
            </a:extLst>
          </p:cNvPr>
          <p:cNvCxnSpPr>
            <a:cxnSpLocks/>
            <a:stCxn id="115" idx="1"/>
            <a:endCxn id="5" idx="1"/>
          </p:cNvCxnSpPr>
          <p:nvPr/>
        </p:nvCxnSpPr>
        <p:spPr>
          <a:xfrm rot="5400000" flipH="1" flipV="1">
            <a:off x="8071055" y="3421128"/>
            <a:ext cx="897162" cy="77143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up of a switch&#10;&#10;Description automatically generated">
            <a:extLst>
              <a:ext uri="{FF2B5EF4-FFF2-40B4-BE49-F238E27FC236}">
                <a16:creationId xmlns:a16="http://schemas.microsoft.com/office/drawing/2014/main" id="{2866AF87-441F-D81E-F9DD-B8E1DFB495D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208476" y="4266568"/>
            <a:ext cx="1380955" cy="966938"/>
          </a:xfrm>
          <a:prstGeom prst="rect">
            <a:avLst/>
          </a:prstGeom>
        </p:spPr>
      </p:pic>
      <p:cxnSp>
        <p:nvCxnSpPr>
          <p:cNvPr id="66" name="Straight Arrow Connector 65">
            <a:extLst>
              <a:ext uri="{FF2B5EF4-FFF2-40B4-BE49-F238E27FC236}">
                <a16:creationId xmlns:a16="http://schemas.microsoft.com/office/drawing/2014/main" id="{919D4F0B-96FF-64D6-2C2A-59731511466B}"/>
              </a:ext>
            </a:extLst>
          </p:cNvPr>
          <p:cNvCxnSpPr>
            <a:cxnSpLocks/>
            <a:stCxn id="115" idx="2"/>
            <a:endCxn id="64" idx="3"/>
          </p:cNvCxnSpPr>
          <p:nvPr/>
        </p:nvCxnSpPr>
        <p:spPr>
          <a:xfrm flipH="1" flipV="1">
            <a:off x="6589431" y="4750037"/>
            <a:ext cx="1241640" cy="2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A computer and tablet with a website on screen&#10;&#10;Description automatically generated with medium confidence">
            <a:extLst>
              <a:ext uri="{FF2B5EF4-FFF2-40B4-BE49-F238E27FC236}">
                <a16:creationId xmlns:a16="http://schemas.microsoft.com/office/drawing/2014/main" id="{3B4A5357-81AC-A3C1-2ADE-016D3E6B2AED}"/>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05527" y="3875701"/>
            <a:ext cx="2289558" cy="1748672"/>
          </a:xfrm>
          <a:prstGeom prst="rect">
            <a:avLst/>
          </a:prstGeom>
        </p:spPr>
      </p:pic>
      <p:cxnSp>
        <p:nvCxnSpPr>
          <p:cNvPr id="74" name="Straight Arrow Connector 73">
            <a:extLst>
              <a:ext uri="{FF2B5EF4-FFF2-40B4-BE49-F238E27FC236}">
                <a16:creationId xmlns:a16="http://schemas.microsoft.com/office/drawing/2014/main" id="{B3DA1D70-D674-6641-3532-432D5965301A}"/>
              </a:ext>
            </a:extLst>
          </p:cNvPr>
          <p:cNvCxnSpPr>
            <a:cxnSpLocks/>
            <a:stCxn id="64" idx="1"/>
            <a:endCxn id="72" idx="3"/>
          </p:cNvCxnSpPr>
          <p:nvPr/>
        </p:nvCxnSpPr>
        <p:spPr>
          <a:xfrm flipH="1">
            <a:off x="4095085" y="4750037"/>
            <a:ext cx="11133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1B86AA-A3F5-0EA7-0217-18B5AC0A3FAA}"/>
              </a:ext>
            </a:extLst>
          </p:cNvPr>
          <p:cNvCxnSpPr>
            <a:cxnSpLocks/>
            <a:endCxn id="5" idx="0"/>
          </p:cNvCxnSpPr>
          <p:nvPr/>
        </p:nvCxnSpPr>
        <p:spPr>
          <a:xfrm>
            <a:off x="9373647" y="2139885"/>
            <a:ext cx="0" cy="775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A48D1A-5616-9DBE-122B-858444A35EF6}"/>
              </a:ext>
            </a:extLst>
          </p:cNvPr>
          <p:cNvSpPr txBox="1"/>
          <p:nvPr/>
        </p:nvSpPr>
        <p:spPr>
          <a:xfrm>
            <a:off x="5383777" y="4048615"/>
            <a:ext cx="1088760" cy="307777"/>
          </a:xfrm>
          <a:prstGeom prst="rect">
            <a:avLst/>
          </a:prstGeom>
          <a:noFill/>
        </p:spPr>
        <p:txBody>
          <a:bodyPr wrap="none" rtlCol="0">
            <a:spAutoFit/>
          </a:bodyPr>
          <a:lstStyle/>
          <a:p>
            <a:r>
              <a:rPr lang="en-US" sz="1400" dirty="0" err="1">
                <a:solidFill>
                  <a:schemeClr val="bg2">
                    <a:lumMod val="50000"/>
                  </a:schemeClr>
                </a:solidFill>
              </a:rPr>
              <a:t>AppConfig</a:t>
            </a:r>
            <a:endParaRPr lang="en-US" sz="1400" dirty="0">
              <a:solidFill>
                <a:schemeClr val="bg2">
                  <a:lumMod val="50000"/>
                </a:schemeClr>
              </a:solidFill>
            </a:endParaRPr>
          </a:p>
        </p:txBody>
      </p:sp>
      <p:sp>
        <p:nvSpPr>
          <p:cNvPr id="7" name="TextBox 6">
            <a:extLst>
              <a:ext uri="{FF2B5EF4-FFF2-40B4-BE49-F238E27FC236}">
                <a16:creationId xmlns:a16="http://schemas.microsoft.com/office/drawing/2014/main" id="{A8FFE665-286C-6B73-64CF-8480EA3064FF}"/>
              </a:ext>
            </a:extLst>
          </p:cNvPr>
          <p:cNvSpPr txBox="1"/>
          <p:nvPr/>
        </p:nvSpPr>
        <p:spPr>
          <a:xfrm>
            <a:off x="9083959" y="5532405"/>
            <a:ext cx="654346" cy="307777"/>
          </a:xfrm>
          <a:prstGeom prst="rect">
            <a:avLst/>
          </a:prstGeom>
          <a:noFill/>
        </p:spPr>
        <p:txBody>
          <a:bodyPr wrap="none" rtlCol="0">
            <a:spAutoFit/>
          </a:bodyPr>
          <a:lstStyle/>
          <a:p>
            <a:r>
              <a:rPr lang="en-US" sz="1400" dirty="0">
                <a:solidFill>
                  <a:schemeClr val="bg2">
                    <a:lumMod val="50000"/>
                  </a:schemeClr>
                </a:solidFill>
              </a:rPr>
              <a:t>CI/CD</a:t>
            </a:r>
          </a:p>
        </p:txBody>
      </p:sp>
      <p:sp>
        <p:nvSpPr>
          <p:cNvPr id="8" name="TextBox 7">
            <a:extLst>
              <a:ext uri="{FF2B5EF4-FFF2-40B4-BE49-F238E27FC236}">
                <a16:creationId xmlns:a16="http://schemas.microsoft.com/office/drawing/2014/main" id="{4D2A270E-CC6F-CFD3-9D48-8C3B0DBF251D}"/>
              </a:ext>
            </a:extLst>
          </p:cNvPr>
          <p:cNvSpPr txBox="1"/>
          <p:nvPr/>
        </p:nvSpPr>
        <p:spPr>
          <a:xfrm>
            <a:off x="9511791" y="2880944"/>
            <a:ext cx="1101584" cy="307777"/>
          </a:xfrm>
          <a:prstGeom prst="rect">
            <a:avLst/>
          </a:prstGeom>
          <a:noFill/>
        </p:spPr>
        <p:txBody>
          <a:bodyPr wrap="none" rtlCol="0">
            <a:spAutoFit/>
          </a:bodyPr>
          <a:lstStyle/>
          <a:p>
            <a:r>
              <a:rPr lang="en-US" sz="1400" dirty="0">
                <a:solidFill>
                  <a:schemeClr val="bg2">
                    <a:lumMod val="50000"/>
                  </a:schemeClr>
                </a:solidFill>
              </a:rPr>
              <a:t>TDD/ATDD</a:t>
            </a:r>
          </a:p>
        </p:txBody>
      </p:sp>
      <p:sp>
        <p:nvSpPr>
          <p:cNvPr id="10" name="TextBox 9">
            <a:extLst>
              <a:ext uri="{FF2B5EF4-FFF2-40B4-BE49-F238E27FC236}">
                <a16:creationId xmlns:a16="http://schemas.microsoft.com/office/drawing/2014/main" id="{78FEC1CF-AACC-EEE4-AD0B-DAC6C8A83A74}"/>
              </a:ext>
            </a:extLst>
          </p:cNvPr>
          <p:cNvSpPr txBox="1"/>
          <p:nvPr/>
        </p:nvSpPr>
        <p:spPr>
          <a:xfrm>
            <a:off x="10177022" y="517953"/>
            <a:ext cx="950901" cy="307777"/>
          </a:xfrm>
          <a:prstGeom prst="rect">
            <a:avLst/>
          </a:prstGeom>
          <a:noFill/>
        </p:spPr>
        <p:txBody>
          <a:bodyPr wrap="none" rtlCol="0">
            <a:spAutoFit/>
          </a:bodyPr>
          <a:lstStyle/>
          <a:p>
            <a:r>
              <a:rPr lang="en-US" sz="1400" dirty="0">
                <a:solidFill>
                  <a:schemeClr val="bg2">
                    <a:lumMod val="50000"/>
                  </a:schemeClr>
                </a:solidFill>
              </a:rPr>
              <a:t>Pair/Mob</a:t>
            </a:r>
          </a:p>
        </p:txBody>
      </p:sp>
      <p:sp>
        <p:nvSpPr>
          <p:cNvPr id="11" name="TextBox 10">
            <a:extLst>
              <a:ext uri="{FF2B5EF4-FFF2-40B4-BE49-F238E27FC236}">
                <a16:creationId xmlns:a16="http://schemas.microsoft.com/office/drawing/2014/main" id="{E8735366-CFB4-F03C-3F8A-0647A53F6B6A}"/>
              </a:ext>
            </a:extLst>
          </p:cNvPr>
          <p:cNvSpPr txBox="1"/>
          <p:nvPr/>
        </p:nvSpPr>
        <p:spPr>
          <a:xfrm>
            <a:off x="7023030" y="3249459"/>
            <a:ext cx="1297150" cy="954107"/>
          </a:xfrm>
          <a:prstGeom prst="rect">
            <a:avLst/>
          </a:prstGeom>
          <a:noFill/>
        </p:spPr>
        <p:txBody>
          <a:bodyPr wrap="none" rtlCol="0">
            <a:spAutoFit/>
          </a:bodyPr>
          <a:lstStyle/>
          <a:p>
            <a:r>
              <a:rPr lang="en-US" sz="1400" dirty="0" err="1">
                <a:solidFill>
                  <a:schemeClr val="bg2">
                    <a:lumMod val="50000"/>
                  </a:schemeClr>
                </a:solidFill>
              </a:rPr>
              <a:t>CodePipeline</a:t>
            </a:r>
            <a:endParaRPr lang="en-US" sz="1400" dirty="0">
              <a:solidFill>
                <a:schemeClr val="bg2">
                  <a:lumMod val="50000"/>
                </a:schemeClr>
              </a:solidFill>
            </a:endParaRPr>
          </a:p>
          <a:p>
            <a:r>
              <a:rPr lang="en-US" sz="1400" dirty="0">
                <a:solidFill>
                  <a:schemeClr val="bg2">
                    <a:lumMod val="50000"/>
                  </a:schemeClr>
                </a:solidFill>
              </a:rPr>
              <a:t>Kubernetes</a:t>
            </a:r>
          </a:p>
          <a:p>
            <a:r>
              <a:rPr lang="en-US" sz="1400" dirty="0">
                <a:solidFill>
                  <a:schemeClr val="bg2">
                    <a:lumMod val="50000"/>
                  </a:schemeClr>
                </a:solidFill>
              </a:rPr>
              <a:t>EKS</a:t>
            </a:r>
          </a:p>
          <a:p>
            <a:r>
              <a:rPr lang="en-US" sz="1400" dirty="0" err="1">
                <a:solidFill>
                  <a:schemeClr val="bg2">
                    <a:lumMod val="50000"/>
                  </a:schemeClr>
                </a:solidFill>
              </a:rPr>
              <a:t>IaC</a:t>
            </a:r>
            <a:endParaRPr lang="en-US" sz="1400" dirty="0">
              <a:solidFill>
                <a:schemeClr val="bg2">
                  <a:lumMod val="50000"/>
                </a:schemeClr>
              </a:solidFill>
            </a:endParaRPr>
          </a:p>
        </p:txBody>
      </p:sp>
      <p:sp>
        <p:nvSpPr>
          <p:cNvPr id="14" name="TextBox 13">
            <a:extLst>
              <a:ext uri="{FF2B5EF4-FFF2-40B4-BE49-F238E27FC236}">
                <a16:creationId xmlns:a16="http://schemas.microsoft.com/office/drawing/2014/main" id="{AF39E68A-EEB5-F771-2F56-206DE4C70285}"/>
              </a:ext>
            </a:extLst>
          </p:cNvPr>
          <p:cNvSpPr txBox="1"/>
          <p:nvPr/>
        </p:nvSpPr>
        <p:spPr>
          <a:xfrm>
            <a:off x="10741438" y="3723302"/>
            <a:ext cx="772969" cy="523220"/>
          </a:xfrm>
          <a:prstGeom prst="rect">
            <a:avLst/>
          </a:prstGeom>
          <a:noFill/>
        </p:spPr>
        <p:txBody>
          <a:bodyPr wrap="none" rtlCol="0">
            <a:spAutoFit/>
          </a:bodyPr>
          <a:lstStyle/>
          <a:p>
            <a:r>
              <a:rPr lang="en-US" sz="1400" dirty="0">
                <a:solidFill>
                  <a:schemeClr val="bg2">
                    <a:lumMod val="50000"/>
                  </a:schemeClr>
                </a:solidFill>
              </a:rPr>
              <a:t>Docker</a:t>
            </a:r>
          </a:p>
          <a:p>
            <a:r>
              <a:rPr lang="en-US" sz="1400" dirty="0">
                <a:solidFill>
                  <a:schemeClr val="bg2">
                    <a:lumMod val="50000"/>
                  </a:schemeClr>
                </a:solidFill>
              </a:rPr>
              <a:t>Linter</a:t>
            </a:r>
          </a:p>
        </p:txBody>
      </p:sp>
      <p:sp>
        <p:nvSpPr>
          <p:cNvPr id="15" name="TextBox 14">
            <a:extLst>
              <a:ext uri="{FF2B5EF4-FFF2-40B4-BE49-F238E27FC236}">
                <a16:creationId xmlns:a16="http://schemas.microsoft.com/office/drawing/2014/main" id="{AF0C70D1-C877-5311-3518-65EAD614C2BF}"/>
              </a:ext>
            </a:extLst>
          </p:cNvPr>
          <p:cNvSpPr txBox="1"/>
          <p:nvPr/>
        </p:nvSpPr>
        <p:spPr>
          <a:xfrm>
            <a:off x="4832782" y="5159548"/>
            <a:ext cx="2214068" cy="523220"/>
          </a:xfrm>
          <a:prstGeom prst="rect">
            <a:avLst/>
          </a:prstGeom>
          <a:noFill/>
        </p:spPr>
        <p:txBody>
          <a:bodyPr wrap="none" rtlCol="0">
            <a:spAutoFit/>
          </a:bodyPr>
          <a:lstStyle/>
          <a:p>
            <a:pPr algn="ctr"/>
            <a:r>
              <a:rPr lang="en-US" sz="1400" dirty="0">
                <a:solidFill>
                  <a:schemeClr val="bg2">
                    <a:lumMod val="50000"/>
                  </a:schemeClr>
                </a:solidFill>
              </a:rPr>
              <a:t>Canary or</a:t>
            </a:r>
          </a:p>
          <a:p>
            <a:pPr algn="ctr"/>
            <a:r>
              <a:rPr lang="en-US" sz="1400" dirty="0">
                <a:solidFill>
                  <a:schemeClr val="bg2">
                    <a:lumMod val="50000"/>
                  </a:schemeClr>
                </a:solidFill>
              </a:rPr>
              <a:t>Blue/Green Deployment</a:t>
            </a:r>
          </a:p>
        </p:txBody>
      </p:sp>
    </p:spTree>
    <p:extLst>
      <p:ext uri="{BB962C8B-B14F-4D97-AF65-F5344CB8AC3E}">
        <p14:creationId xmlns:p14="http://schemas.microsoft.com/office/powerpoint/2010/main" val="14410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5" grpId="0" animBg="1"/>
      <p:bldP spid="12" grpId="0" animBg="1"/>
      <p:bldP spid="6" grpId="0"/>
      <p:bldP spid="7" grpId="0"/>
      <p:bldP spid="8" grpId="0"/>
      <p:bldP spid="10" grpId="0"/>
      <p:bldP spid="11"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D613-EE97-56BE-63C3-647BB641F55A}"/>
              </a:ext>
            </a:extLst>
          </p:cNvPr>
          <p:cNvSpPr>
            <a:spLocks noGrp="1"/>
          </p:cNvSpPr>
          <p:nvPr>
            <p:ph type="title"/>
          </p:nvPr>
        </p:nvSpPr>
        <p:spPr/>
        <p:txBody>
          <a:bodyPr/>
          <a:lstStyle/>
          <a:p>
            <a:r>
              <a:rPr lang="en-US" dirty="0"/>
              <a:t>Kirkpatrick Model – Measuring Impact</a:t>
            </a:r>
          </a:p>
        </p:txBody>
      </p:sp>
      <p:sp>
        <p:nvSpPr>
          <p:cNvPr id="3" name="Footer Placeholder 2">
            <a:extLst>
              <a:ext uri="{FF2B5EF4-FFF2-40B4-BE49-F238E27FC236}">
                <a16:creationId xmlns:a16="http://schemas.microsoft.com/office/drawing/2014/main" id="{D50B8AEB-6B4D-A0A0-433A-0EC7DDC4A8F4}"/>
              </a:ext>
            </a:extLst>
          </p:cNvPr>
          <p:cNvSpPr>
            <a:spLocks noGrp="1"/>
          </p:cNvSpPr>
          <p:nvPr>
            <p:ph type="ftr" sz="quarter" idx="11"/>
          </p:nvPr>
        </p:nvSpPr>
        <p:spPr/>
        <p:txBody>
          <a:bodyPr/>
          <a:lstStyle/>
          <a:p>
            <a:r>
              <a:rPr lang="en-US" dirty="0"/>
              <a:t>XYZ </a:t>
            </a:r>
            <a:r>
              <a:rPr lang="en-US" dirty="0" err="1"/>
              <a:t>Devops</a:t>
            </a:r>
            <a:r>
              <a:rPr lang="en-US" dirty="0"/>
              <a:t> Transformation</a:t>
            </a:r>
          </a:p>
        </p:txBody>
      </p:sp>
      <p:sp>
        <p:nvSpPr>
          <p:cNvPr id="4" name="Slide Number Placeholder 3">
            <a:extLst>
              <a:ext uri="{FF2B5EF4-FFF2-40B4-BE49-F238E27FC236}">
                <a16:creationId xmlns:a16="http://schemas.microsoft.com/office/drawing/2014/main" id="{A1E0620E-0CDC-E448-7899-E6E20F704532}"/>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1026" name="Picture 2" descr="The Kirkpatrick Training Evaluation Model [+ Benefits &amp; FAQs]">
            <a:extLst>
              <a:ext uri="{FF2B5EF4-FFF2-40B4-BE49-F238E27FC236}">
                <a16:creationId xmlns:a16="http://schemas.microsoft.com/office/drawing/2014/main" id="{F7DE5E72-4FFC-69C1-BA3D-02642460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468" y="1829120"/>
            <a:ext cx="8766929" cy="44816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21AF9-D63A-D2A7-4ECB-1FE6D1231E61}"/>
              </a:ext>
            </a:extLst>
          </p:cNvPr>
          <p:cNvSpPr/>
          <p:nvPr/>
        </p:nvSpPr>
        <p:spPr>
          <a:xfrm>
            <a:off x="6627043" y="434575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68497-A30F-F2A8-9885-A0ED988ED0D0}"/>
              </a:ext>
            </a:extLst>
          </p:cNvPr>
          <p:cNvSpPr/>
          <p:nvPr/>
        </p:nvSpPr>
        <p:spPr>
          <a:xfrm>
            <a:off x="6627042" y="3625377"/>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7C5F3-D6E0-78E9-7106-0F56F4B148CB}"/>
              </a:ext>
            </a:extLst>
          </p:cNvPr>
          <p:cNvSpPr/>
          <p:nvPr/>
        </p:nvSpPr>
        <p:spPr>
          <a:xfrm>
            <a:off x="6627041" y="2882200"/>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FBD8D9-E5D8-DEE3-5FE8-8DA123ECBDEB}"/>
              </a:ext>
            </a:extLst>
          </p:cNvPr>
          <p:cNvSpPr/>
          <p:nvPr/>
        </p:nvSpPr>
        <p:spPr>
          <a:xfrm>
            <a:off x="6627041" y="2195303"/>
            <a:ext cx="3949831" cy="697583"/>
          </a:xfrm>
          <a:prstGeom prst="rect">
            <a:avLst/>
          </a:prstGeom>
          <a:noFill/>
          <a:ln w="28575">
            <a:solidFill>
              <a:srgbClr val="C0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Summary</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normAutofit/>
          </a:bodyPr>
          <a:lstStyle/>
          <a:p>
            <a:r>
              <a:rPr lang="en-US" sz="1600"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sz="1600"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sz="1600" dirty="0"/>
              <a:t>Development and production environments are of varying consistency leading to unique challenges for each product and causing higher expenses.</a:t>
            </a:r>
          </a:p>
        </p:txBody>
      </p:sp>
      <p:sp>
        <p:nvSpPr>
          <p:cNvPr id="2" name="Multiplication Sign 1">
            <a:extLst>
              <a:ext uri="{FF2B5EF4-FFF2-40B4-BE49-F238E27FC236}">
                <a16:creationId xmlns:a16="http://schemas.microsoft.com/office/drawing/2014/main" id="{33CEC95C-679C-EC90-F6E1-1875CF393B3A}"/>
              </a:ext>
            </a:extLst>
          </p:cNvPr>
          <p:cNvSpPr/>
          <p:nvPr/>
        </p:nvSpPr>
        <p:spPr>
          <a:xfrm>
            <a:off x="1310187"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A14C4F0D-57BB-C913-37BB-E6E8415283E5}"/>
              </a:ext>
            </a:extLst>
          </p:cNvPr>
          <p:cNvSpPr/>
          <p:nvPr/>
        </p:nvSpPr>
        <p:spPr>
          <a:xfrm>
            <a:off x="4848915"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F90896D-3780-A970-3B3A-303042EC9074}"/>
              </a:ext>
            </a:extLst>
          </p:cNvPr>
          <p:cNvSpPr/>
          <p:nvPr/>
        </p:nvSpPr>
        <p:spPr>
          <a:xfrm>
            <a:off x="8387643" y="1952978"/>
            <a:ext cx="2969205" cy="3167304"/>
          </a:xfrm>
          <a:prstGeom prst="mathMultiply">
            <a:avLst>
              <a:gd name="adj1" fmla="val 443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07FC49-EDF8-E730-673D-116E8E7B2AD5}"/>
              </a:ext>
            </a:extLst>
          </p:cNvPr>
          <p:cNvSpPr txBox="1"/>
          <p:nvPr/>
        </p:nvSpPr>
        <p:spPr>
          <a:xfrm>
            <a:off x="1444752"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Easier to provision environments through Infrastructure as Code to the cloud</a:t>
            </a:r>
          </a:p>
        </p:txBody>
      </p:sp>
      <p:sp>
        <p:nvSpPr>
          <p:cNvPr id="15" name="TextBox 14">
            <a:extLst>
              <a:ext uri="{FF2B5EF4-FFF2-40B4-BE49-F238E27FC236}">
                <a16:creationId xmlns:a16="http://schemas.microsoft.com/office/drawing/2014/main" id="{99B1EC90-2A5C-F325-5FA3-331CF64DA4DF}"/>
              </a:ext>
            </a:extLst>
          </p:cNvPr>
          <p:cNvSpPr txBox="1"/>
          <p:nvPr/>
        </p:nvSpPr>
        <p:spPr>
          <a:xfrm>
            <a:off x="4992624" y="4726582"/>
            <a:ext cx="2834640"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Shorten lead times and reduce technical debt with TDD and pair/mob programming</a:t>
            </a:r>
          </a:p>
        </p:txBody>
      </p:sp>
      <p:sp>
        <p:nvSpPr>
          <p:cNvPr id="16" name="TextBox 15">
            <a:extLst>
              <a:ext uri="{FF2B5EF4-FFF2-40B4-BE49-F238E27FC236}">
                <a16:creationId xmlns:a16="http://schemas.microsoft.com/office/drawing/2014/main" id="{38F4A9C7-8627-C322-D78A-2353D852CFCF}"/>
              </a:ext>
            </a:extLst>
          </p:cNvPr>
          <p:cNvSpPr txBox="1"/>
          <p:nvPr/>
        </p:nvSpPr>
        <p:spPr>
          <a:xfrm>
            <a:off x="8522208" y="4831603"/>
            <a:ext cx="2834640" cy="1754326"/>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F0000"/>
                </a:solidFill>
              </a:rPr>
              <a:t>Make development and product environments consistent with Containerization and Linters</a:t>
            </a:r>
          </a:p>
        </p:txBody>
      </p:sp>
    </p:spTree>
    <p:extLst>
      <p:ext uri="{BB962C8B-B14F-4D97-AF65-F5344CB8AC3E}">
        <p14:creationId xmlns:p14="http://schemas.microsoft.com/office/powerpoint/2010/main" val="449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br>
              <a:rPr lang="en-US" dirty="0"/>
            </a:br>
            <a:br>
              <a:rPr lang="en-US" dirty="0"/>
            </a:br>
            <a:r>
              <a:rPr lang="en-US" dirty="0"/>
              <a:t>Q&amp;A Time</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811371" y="1675797"/>
            <a:ext cx="3314383" cy="365125"/>
          </a:xfrm>
        </p:spPr>
        <p:txBody>
          <a:bodyPr/>
          <a:lstStyle/>
          <a:p>
            <a:r>
              <a:rPr lang="en-US" dirty="0"/>
              <a:t>XYZ </a:t>
            </a:r>
            <a:r>
              <a:rPr lang="en-US" dirty="0" err="1"/>
              <a:t>Devops</a:t>
            </a:r>
            <a:r>
              <a:rPr lang="en-US" dirty="0"/>
              <a:t> Transformation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Steve Bishop</a:t>
            </a:r>
          </a:p>
          <a:p>
            <a:r>
              <a:rPr lang="en-US" dirty="0"/>
              <a:t>https://liatrio.com</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nchor="b">
            <a:normAutofit/>
          </a:bodyPr>
          <a:lstStyle/>
          <a:p>
            <a:r>
              <a:rPr lang="en-US"/>
              <a:t>Introduction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a:normAutofit/>
          </a:bodyPr>
          <a:lstStyle/>
          <a:p>
            <a:pPr marL="342900" indent="-342900">
              <a:buFont typeface="Arial" panose="020B0604020202020204" pitchFamily="34" charset="0"/>
              <a:buChar char="•"/>
            </a:pPr>
            <a:r>
              <a:rPr lang="en-US" dirty="0"/>
              <a:t>25 years of experience developing software</a:t>
            </a:r>
          </a:p>
          <a:p>
            <a:pPr marL="342900" indent="-342900">
              <a:buFont typeface="Arial" panose="020B0604020202020204" pitchFamily="34" charset="0"/>
              <a:buChar char="•"/>
            </a:pPr>
            <a:r>
              <a:rPr lang="en-US" dirty="0"/>
              <a:t>11 years of workforce training experience</a:t>
            </a:r>
          </a:p>
          <a:p>
            <a:pPr marL="342900" indent="-342900">
              <a:buFont typeface="Arial" panose="020B0604020202020204" pitchFamily="34" charset="0"/>
              <a:buChar char="•"/>
            </a:pPr>
            <a:r>
              <a:rPr lang="en-US" dirty="0"/>
              <a:t>Program Developer, Workforce Trainer and Dojo Facilitator</a:t>
            </a:r>
          </a:p>
          <a:p>
            <a:pPr marL="342900" indent="-342900">
              <a:buFont typeface="Arial" panose="020B0604020202020204" pitchFamily="34" charset="0"/>
              <a:buChar char="•"/>
            </a:pPr>
            <a:r>
              <a:rPr lang="en-US" dirty="0"/>
              <a:t>Expertise in Agile and DevOps transformations</a:t>
            </a:r>
          </a:p>
          <a:p>
            <a:pPr marL="342900" indent="-342900">
              <a:buFont typeface="Arial" panose="020B0604020202020204" pitchFamily="34" charset="0"/>
              <a:buChar char="•"/>
            </a:pPr>
            <a:r>
              <a:rPr lang="en-US" dirty="0"/>
              <a:t>Former golf professional</a:t>
            </a:r>
          </a:p>
          <a:p>
            <a:pPr marL="342900" indent="-3429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EABED023-9068-1C6E-DFEB-1D715681319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a:srcRect t="4500" r="-1" b="26749"/>
          <a:stretch/>
        </p:blipFill>
        <p:spPr>
          <a:xfrm>
            <a:off x="9158400" y="1924812"/>
            <a:ext cx="2560521" cy="2560526"/>
          </a:xfrm>
          <a:no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A5C1A91-1442-45AC-E972-7EDE436AFCE1}"/>
              </a:ext>
            </a:extLst>
          </p:cNvPr>
          <p:cNvSpPr txBox="1"/>
          <p:nvPr/>
        </p:nvSpPr>
        <p:spPr>
          <a:xfrm>
            <a:off x="9621769" y="4485338"/>
            <a:ext cx="1633781" cy="646331"/>
          </a:xfrm>
          <a:prstGeom prst="rect">
            <a:avLst/>
          </a:prstGeom>
          <a:noFill/>
        </p:spPr>
        <p:txBody>
          <a:bodyPr wrap="none" rtlCol="0">
            <a:spAutoFit/>
          </a:bodyPr>
          <a:lstStyle/>
          <a:p>
            <a:pPr algn="ctr"/>
            <a:r>
              <a:rPr lang="en-US" b="1" dirty="0"/>
              <a:t>Steve Bishop</a:t>
            </a:r>
          </a:p>
          <a:p>
            <a:pPr algn="ctr"/>
            <a:endParaRPr lang="en-US" dirty="0"/>
          </a:p>
        </p:txBody>
      </p:sp>
    </p:spTree>
    <p:extLst>
      <p:ext uri="{BB962C8B-B14F-4D97-AF65-F5344CB8AC3E}">
        <p14:creationId xmlns:p14="http://schemas.microsoft.com/office/powerpoint/2010/main" val="2823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228600"/>
            <a:ext cx="3932237" cy="1600200"/>
          </a:xfrm>
        </p:spPr>
        <p:txBody>
          <a:bodyPr anchor="b">
            <a:normAutofit/>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1993900"/>
            <a:ext cx="4659312" cy="3975100"/>
          </a:xfrm>
        </p:spPr>
        <p:txBody>
          <a:bodyPr>
            <a:normAutofit/>
          </a:bodyPr>
          <a:lstStyle/>
          <a:p>
            <a:r>
              <a:rPr lang="en-US" dirty="0" err="1"/>
              <a:t>Liatrio</a:t>
            </a:r>
            <a:r>
              <a:rPr lang="en-US" dirty="0"/>
              <a:t> is a company dedicated to being a catalyst for change.</a:t>
            </a:r>
          </a:p>
          <a:p>
            <a:r>
              <a:rPr lang="en-US" dirty="0"/>
              <a:t>We enable our customers to deliver value faster and safer by empowering people, teams, and organizations through modern DevOps practices and Cloud technologies.</a:t>
            </a:r>
          </a:p>
          <a:p>
            <a:endParaRPr lang="en-US" dirty="0"/>
          </a:p>
          <a:p>
            <a:r>
              <a:rPr lang="en-US" dirty="0"/>
              <a:t>We do this by:</a:t>
            </a:r>
          </a:p>
          <a:p>
            <a:pPr marL="285750" indent="-285750">
              <a:buFont typeface="Arial" panose="020B0604020202020204" pitchFamily="34" charset="0"/>
              <a:buChar char="•"/>
            </a:pPr>
            <a:r>
              <a:rPr lang="en-US" dirty="0"/>
              <a:t>Being an ally for our customers</a:t>
            </a:r>
          </a:p>
          <a:p>
            <a:pPr marL="285750" indent="-285750">
              <a:buFont typeface="Arial" panose="020B0604020202020204" pitchFamily="34" charset="0"/>
              <a:buChar char="•"/>
            </a:pPr>
            <a:r>
              <a:rPr lang="en-US" dirty="0"/>
              <a:t>Seeking continuous improvement</a:t>
            </a:r>
          </a:p>
          <a:p>
            <a:pPr marL="285750" indent="-285750">
              <a:buFont typeface="Arial" panose="020B0604020202020204" pitchFamily="34" charset="0"/>
              <a:buChar char="•"/>
            </a:pPr>
            <a:r>
              <a:rPr lang="en-US" dirty="0"/>
              <a:t>Facilitating a culture of feedback</a:t>
            </a:r>
          </a:p>
          <a:p>
            <a:pPr marL="285750" indent="-285750">
              <a:buFont typeface="Arial" panose="020B0604020202020204" pitchFamily="34" charset="0"/>
              <a:buChar char="•"/>
            </a:pPr>
            <a:r>
              <a:rPr lang="en-US" dirty="0"/>
              <a:t>Express strong opinions loosely held</a:t>
            </a:r>
          </a:p>
          <a:p>
            <a:pPr marL="285750" indent="-285750">
              <a:buFont typeface="Arial" panose="020B0604020202020204" pitchFamily="34" charset="0"/>
              <a:buChar char="•"/>
            </a:pPr>
            <a:r>
              <a:rPr lang="en-US" dirty="0"/>
              <a:t>Building a community</a:t>
            </a:r>
          </a:p>
        </p:txBody>
      </p:sp>
      <p:pic>
        <p:nvPicPr>
          <p:cNvPr id="14" name="Picture Placeholder 13">
            <a:extLst>
              <a:ext uri="{FF2B5EF4-FFF2-40B4-BE49-F238E27FC236}">
                <a16:creationId xmlns:a16="http://schemas.microsoft.com/office/drawing/2014/main" id="{F2FC5835-0C8D-8217-82AE-175D0A214F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536072" y="2057400"/>
            <a:ext cx="5187616" cy="1837898"/>
          </a:xfrm>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XYZ </a:t>
            </a:r>
            <a:r>
              <a:rPr lang="en-US" dirty="0" err="1"/>
              <a:t>Devops</a:t>
            </a:r>
            <a:r>
              <a:rPr lang="en-US" dirty="0"/>
              <a:t> Transformation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The challenges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Why are we here?</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The Challenges</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Product Environment</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Developers are having a difficult time provisioning and establishing product environments which is extending the period of time it takes to deliver them.</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Long Lead Times</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The value stream to bring a new feature to production and accumulated technical debt is causing longer lead times.</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Lack of Consistency</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a:bodyPr>
          <a:lstStyle/>
          <a:p>
            <a:r>
              <a:rPr lang="en-US" dirty="0"/>
              <a:t>Development and production environments are of varying consistency leading to unique challenges for each product and causing higher expenses.</a:t>
            </a:r>
          </a:p>
        </p:txBody>
      </p:sp>
    </p:spTree>
    <p:extLst>
      <p:ext uri="{BB962C8B-B14F-4D97-AF65-F5344CB8AC3E}">
        <p14:creationId xmlns:p14="http://schemas.microsoft.com/office/powerpoint/2010/main" val="2362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Goal and Objectives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r>
              <a:rPr lang="en-US" dirty="0"/>
              <a:t>What are our targets?</a:t>
            </a:r>
          </a:p>
        </p:txBody>
      </p:sp>
    </p:spTree>
    <p:extLst>
      <p:ext uri="{BB962C8B-B14F-4D97-AF65-F5344CB8AC3E}">
        <p14:creationId xmlns:p14="http://schemas.microsoft.com/office/powerpoint/2010/main" val="27213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1274999"/>
            <a:ext cx="4434840" cy="3236976"/>
          </a:xfrm>
        </p:spPr>
        <p:txBody>
          <a:bodyPr/>
          <a:lstStyle/>
          <a:p>
            <a:r>
              <a:rPr lang="en-US" sz="2800" dirty="0"/>
              <a:t>“Improving the sustainability of XYZ’s products through cloud-based solutions and improving developer practices.”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839326"/>
            <a:ext cx="4434835" cy="510474"/>
          </a:xfrm>
        </p:spPr>
        <p:txBody>
          <a:bodyPr/>
          <a:lstStyle/>
          <a:p>
            <a:r>
              <a:rPr lang="en-US" dirty="0"/>
              <a:t>- The Primary Goal</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a:t>XYZ </a:t>
            </a:r>
            <a:r>
              <a:rPr lang="en-US" dirty="0" err="1"/>
              <a:t>Devops</a:t>
            </a:r>
            <a:r>
              <a:rPr lang="en-US" dirty="0"/>
              <a:t> Transformation</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78248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5E9E-6F18-D470-0EEC-3E7AC070822A}"/>
              </a:ext>
            </a:extLst>
          </p:cNvPr>
          <p:cNvSpPr>
            <a:spLocks noGrp="1"/>
          </p:cNvSpPr>
          <p:nvPr>
            <p:ph type="title"/>
          </p:nvPr>
        </p:nvSpPr>
        <p:spPr/>
        <p:txBody>
          <a:bodyPr/>
          <a:lstStyle/>
          <a:p>
            <a:r>
              <a:rPr lang="en-US"/>
              <a:t>Objectives and Milestones</a:t>
            </a:r>
            <a:endParaRPr lang="en-US" dirty="0"/>
          </a:p>
        </p:txBody>
      </p:sp>
      <p:sp>
        <p:nvSpPr>
          <p:cNvPr id="3" name="Footer Placeholder 2">
            <a:extLst>
              <a:ext uri="{FF2B5EF4-FFF2-40B4-BE49-F238E27FC236}">
                <a16:creationId xmlns:a16="http://schemas.microsoft.com/office/drawing/2014/main" id="{BFB81217-4A06-F835-672A-4796792D4243}"/>
              </a:ext>
            </a:extLst>
          </p:cNvPr>
          <p:cNvSpPr>
            <a:spLocks noGrp="1"/>
          </p:cNvSpPr>
          <p:nvPr>
            <p:ph type="ftr" sz="quarter" idx="11"/>
          </p:nvPr>
        </p:nvSpPr>
        <p:spPr/>
        <p:txBody>
          <a:bodyPr/>
          <a:lstStyle/>
          <a:p>
            <a:r>
              <a:rPr lang="en-US"/>
              <a:t>XYZ Devops Transformation</a:t>
            </a:r>
            <a:endParaRPr lang="en-US" dirty="0"/>
          </a:p>
        </p:txBody>
      </p:sp>
      <p:sp>
        <p:nvSpPr>
          <p:cNvPr id="4" name="Slide Number Placeholder 3">
            <a:extLst>
              <a:ext uri="{FF2B5EF4-FFF2-40B4-BE49-F238E27FC236}">
                <a16:creationId xmlns:a16="http://schemas.microsoft.com/office/drawing/2014/main" id="{5C7FCF19-554F-48B7-63D9-CF3D17F2C028}"/>
              </a:ext>
            </a:extLst>
          </p:cNvPr>
          <p:cNvSpPr>
            <a:spLocks noGrp="1"/>
          </p:cNvSpPr>
          <p:nvPr>
            <p:ph type="sldNum" sz="quarter" idx="12"/>
          </p:nvPr>
        </p:nvSpPr>
        <p:spPr/>
        <p:txBody>
          <a:bodyPr/>
          <a:lstStyle/>
          <a:p>
            <a:fld id="{D8DA9DAA-006C-4F4B-980E-E3DF019B24E2}" type="slidenum">
              <a:rPr lang="en-US" smtClean="0"/>
              <a:t>9</a:t>
            </a:fld>
            <a:endParaRPr lang="en-US" dirty="0"/>
          </a:p>
        </p:txBody>
      </p:sp>
      <p:sp>
        <p:nvSpPr>
          <p:cNvPr id="5" name="TextBox 4">
            <a:extLst>
              <a:ext uri="{FF2B5EF4-FFF2-40B4-BE49-F238E27FC236}">
                <a16:creationId xmlns:a16="http://schemas.microsoft.com/office/drawing/2014/main" id="{53EA8756-33E6-A1B4-E4D0-6CD000D3C90D}"/>
              </a:ext>
            </a:extLst>
          </p:cNvPr>
          <p:cNvSpPr txBox="1"/>
          <p:nvPr/>
        </p:nvSpPr>
        <p:spPr>
          <a:xfrm>
            <a:off x="1267611" y="1884734"/>
            <a:ext cx="8006644" cy="443198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b="0" dirty="0">
                <a:effectLst/>
                <a:latin typeface="Consolas" panose="020B0609020204030204" pitchFamily="49" charset="0"/>
              </a:rPr>
              <a:t>Practice Continuous Integration and Continuous Delivery</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CI/CD pipeline</a:t>
            </a:r>
            <a:r>
              <a:rPr lang="en-US" dirty="0">
                <a:latin typeface="Consolas" panose="020B0609020204030204" pitchFamily="49" charset="0"/>
              </a:rPr>
              <a:t>s for all products</a:t>
            </a:r>
          </a:p>
          <a:p>
            <a:pPr marL="285750" indent="-285750">
              <a:spcAft>
                <a:spcPts val="1800"/>
              </a:spcAft>
              <a:buFont typeface="Arial" panose="020B0604020202020204" pitchFamily="34" charset="0"/>
              <a:buChar char="•"/>
            </a:pPr>
            <a:r>
              <a:rPr lang="en-US" dirty="0">
                <a:latin typeface="Consolas" panose="020B0609020204030204" pitchFamily="49" charset="0"/>
              </a:rPr>
              <a:t>Deploy all code to the cloud (AWS)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dirty="0">
                <a:latin typeface="Consolas" panose="020B0609020204030204" pitchFamily="49" charset="0"/>
              </a:rPr>
              <a:t>Containerize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dirty="0">
                <a:latin typeface="Consolas" panose="020B0609020204030204" pitchFamily="49" charset="0"/>
              </a:rPr>
              <a:t>All infrastructure is managed through code</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Up-skill students on TDD and ATDD</a:t>
            </a:r>
          </a:p>
          <a:p>
            <a:pPr marL="285750" indent="-285750">
              <a:spcAft>
                <a:spcPts val="1800"/>
              </a:spcAft>
              <a:buFont typeface="Arial" panose="020B0604020202020204" pitchFamily="34" charset="0"/>
              <a:buChar char="•"/>
            </a:pPr>
            <a:r>
              <a:rPr lang="en-US" dirty="0">
                <a:latin typeface="Consolas" panose="020B0609020204030204" pitchFamily="49" charset="0"/>
              </a:rPr>
              <a:t>Linter for all products</a:t>
            </a:r>
            <a:endParaRPr lang="en-US" b="0" dirty="0">
              <a:effectLst/>
              <a:latin typeface="Consolas" panose="020B0609020204030204" pitchFamily="49" charset="0"/>
            </a:endParaRPr>
          </a:p>
          <a:p>
            <a:pPr marL="285750" indent="-285750">
              <a:spcAft>
                <a:spcPts val="1800"/>
              </a:spcAft>
              <a:buFont typeface="Arial" panose="020B0604020202020204" pitchFamily="34" charset="0"/>
              <a:buChar char="•"/>
            </a:pPr>
            <a:r>
              <a:rPr lang="en-US" b="0" dirty="0">
                <a:effectLst/>
                <a:latin typeface="Consolas" panose="020B0609020204030204" pitchFamily="49" charset="0"/>
              </a:rPr>
              <a:t>Implement DORA metrics</a:t>
            </a:r>
          </a:p>
          <a:p>
            <a:pPr marL="285750" indent="-285750">
              <a:spcAft>
                <a:spcPts val="1800"/>
              </a:spcAft>
              <a:buFont typeface="Arial" panose="020B0604020202020204" pitchFamily="34" charset="0"/>
              <a:buChar char="•"/>
            </a:pPr>
            <a:r>
              <a:rPr lang="en-US" b="0" dirty="0">
                <a:effectLst/>
                <a:latin typeface="Consolas" panose="020B0609020204030204" pitchFamily="49" charset="0"/>
              </a:rPr>
              <a:t>Establish a DevOps culture</a:t>
            </a:r>
          </a:p>
        </p:txBody>
      </p:sp>
      <p:pic>
        <p:nvPicPr>
          <p:cNvPr id="7" name="Picture 6" descr="A close-up of a sign&#10;&#10;Description automatically generated">
            <a:extLst>
              <a:ext uri="{FF2B5EF4-FFF2-40B4-BE49-F238E27FC236}">
                <a16:creationId xmlns:a16="http://schemas.microsoft.com/office/drawing/2014/main" id="{80FED90E-CE38-1C0F-1B3C-3D7844BEAE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12879" y="718329"/>
            <a:ext cx="2787209" cy="18558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809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331494-2B4C-4D3C-A5D2-BA1DC99CD22C}">
  <ds:schemaRefs>
    <ds:schemaRef ds:uri="http://schemas.microsoft.com/sharepoint/v3/contenttype/forms"/>
  </ds:schemaRefs>
</ds:datastoreItem>
</file>

<file path=customXml/itemProps3.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{C4AD0A00-7EBB-4D8B-8FB0-7E8348F32AAB}tf89338750_win32</Template>
  <TotalTime>2751</TotalTime>
  <Words>2562</Words>
  <Application>Microsoft Office PowerPoint</Application>
  <PresentationFormat>Widescreen</PresentationFormat>
  <Paragraphs>333</Paragraphs>
  <Slides>27</Slides>
  <Notes>23</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Univers</vt:lpstr>
      <vt:lpstr>GradientUnivers</vt:lpstr>
      <vt:lpstr>XYZ Devops Transformation Training</vt:lpstr>
      <vt:lpstr>Agenda</vt:lpstr>
      <vt:lpstr>Introduction</vt:lpstr>
      <vt:lpstr>Introduction</vt:lpstr>
      <vt:lpstr>The challenges</vt:lpstr>
      <vt:lpstr>The Challenges</vt:lpstr>
      <vt:lpstr>Goal and Objectives</vt:lpstr>
      <vt:lpstr>“Improving the sustainability of XYZ’s products through cloud-based solutions and improving developer practices.”</vt:lpstr>
      <vt:lpstr>Objectives and Milestones</vt:lpstr>
      <vt:lpstr>Techniques and Skills</vt:lpstr>
      <vt:lpstr>DevOps Techniques and Skills </vt:lpstr>
      <vt:lpstr>Delivery Structure</vt:lpstr>
      <vt:lpstr>Pilot Cohort</vt:lpstr>
      <vt:lpstr>Schedule</vt:lpstr>
      <vt:lpstr>Delivery – Weekly Topics</vt:lpstr>
      <vt:lpstr>Morning Workshops</vt:lpstr>
      <vt:lpstr>Afternoon Dojos</vt:lpstr>
      <vt:lpstr>Personas</vt:lpstr>
      <vt:lpstr>Personas</vt:lpstr>
      <vt:lpstr>Impact</vt:lpstr>
      <vt:lpstr>Traditional Deployments</vt:lpstr>
      <vt:lpstr>DevOps Deployment</vt:lpstr>
      <vt:lpstr>PowerPoint Presentation</vt:lpstr>
      <vt:lpstr>PowerPoint Presentation</vt:lpstr>
      <vt:lpstr>Kirkpatrick Model – Measuring Impact</vt:lpstr>
      <vt:lpstr>Summary</vt:lpstr>
      <vt:lpstr>Thank you!  Q&amp;A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XYZ Devops Transformation</dc:title>
  <dc:creator>Steve Bishop</dc:creator>
  <cp:lastModifiedBy>Steve Bishop</cp:lastModifiedBy>
  <cp:revision>76</cp:revision>
  <dcterms:created xsi:type="dcterms:W3CDTF">2023-10-06T19:09:32Z</dcterms:created>
  <dcterms:modified xsi:type="dcterms:W3CDTF">2023-10-18T15:48:21Z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